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6198850" cy="27000200"/>
  <p:notesSz cx="6797675" cy="9926638"/>
  <p:custDataLst>
    <p:tags r:id="rId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AAE"/>
    <a:srgbClr val="4E6EA6"/>
    <a:srgbClr val="4B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5" d="100"/>
          <a:sy n="25" d="100"/>
        </p:scale>
        <p:origin x="2534"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层 0"/>
          <p:cNvPicPr>
            <a:picLocks noChangeAspect="1"/>
          </p:cNvPicPr>
          <p:nvPr userDrawn="1"/>
        </p:nvPicPr>
        <p:blipFill>
          <a:blip r:embed="rId2"/>
          <a:stretch>
            <a:fillRect/>
          </a:stretch>
        </p:blipFill>
        <p:spPr>
          <a:xfrm>
            <a:off x="0" y="1361"/>
            <a:ext cx="16200572" cy="26996597"/>
          </a:xfrm>
          <a:prstGeom prst="rect">
            <a:avLst/>
          </a:prstGeom>
        </p:spPr>
      </p:pic>
      <p:pic>
        <p:nvPicPr>
          <p:cNvPr id="8" name="图片 7" descr="组 4"/>
          <p:cNvPicPr>
            <a:picLocks noChangeAspect="1"/>
          </p:cNvPicPr>
          <p:nvPr userDrawn="1"/>
        </p:nvPicPr>
        <p:blipFill>
          <a:blip r:embed="rId3"/>
          <a:stretch>
            <a:fillRect/>
          </a:stretch>
        </p:blipFill>
        <p:spPr>
          <a:xfrm>
            <a:off x="0" y="3402"/>
            <a:ext cx="16200572" cy="26996597"/>
          </a:xfrm>
          <a:prstGeom prst="rect">
            <a:avLst/>
          </a:prstGeom>
        </p:spPr>
      </p:pic>
      <p:pic>
        <p:nvPicPr>
          <p:cNvPr id="9" name="图片 8" descr="矩形 1"/>
          <p:cNvPicPr>
            <a:picLocks noChangeAspect="1"/>
          </p:cNvPicPr>
          <p:nvPr userDrawn="1"/>
        </p:nvPicPr>
        <p:blipFill>
          <a:blip r:embed="rId4"/>
          <a:stretch>
            <a:fillRect/>
          </a:stretch>
        </p:blipFill>
        <p:spPr>
          <a:xfrm>
            <a:off x="375495" y="4256318"/>
            <a:ext cx="15449011" cy="22743681"/>
          </a:xfrm>
          <a:prstGeom prst="rect">
            <a:avLst/>
          </a:prstGeom>
        </p:spPr>
      </p:pic>
      <p:pic>
        <p:nvPicPr>
          <p:cNvPr id="10" name="图片 9" descr="矢量智能对象"/>
          <p:cNvPicPr>
            <a:picLocks noChangeAspect="1"/>
          </p:cNvPicPr>
          <p:nvPr userDrawn="1"/>
        </p:nvPicPr>
        <p:blipFill>
          <a:blip r:embed="rId5"/>
          <a:stretch>
            <a:fillRect/>
          </a:stretch>
        </p:blipFill>
        <p:spPr>
          <a:xfrm>
            <a:off x="0" y="22267545"/>
            <a:ext cx="16200755" cy="4732655"/>
          </a:xfrm>
          <a:prstGeom prst="rect">
            <a:avLst/>
          </a:prstGeom>
        </p:spPr>
      </p:pic>
      <p:pic>
        <p:nvPicPr>
          <p:cNvPr id="12" name="图片 11" descr="矢量智能对象-2"/>
          <p:cNvPicPr>
            <a:picLocks noChangeAspect="1"/>
          </p:cNvPicPr>
          <p:nvPr userDrawn="1"/>
        </p:nvPicPr>
        <p:blipFill>
          <a:blip r:embed="rId6"/>
          <a:stretch>
            <a:fillRect/>
          </a:stretch>
        </p:blipFill>
        <p:spPr>
          <a:xfrm>
            <a:off x="0" y="23825450"/>
            <a:ext cx="6630884" cy="2295527"/>
          </a:xfrm>
          <a:prstGeom prst="rect">
            <a:avLst/>
          </a:prstGeom>
        </p:spPr>
      </p:pic>
      <p:pic>
        <p:nvPicPr>
          <p:cNvPr id="13" name="图片 12" descr="矢量智能对象-1"/>
          <p:cNvPicPr>
            <a:picLocks noChangeAspect="1"/>
          </p:cNvPicPr>
          <p:nvPr userDrawn="1"/>
        </p:nvPicPr>
        <p:blipFill>
          <a:blip r:embed="rId7"/>
          <a:stretch>
            <a:fillRect/>
          </a:stretch>
        </p:blipFill>
        <p:spPr>
          <a:xfrm rot="21180000" flipH="1">
            <a:off x="-181175" y="6427340"/>
            <a:ext cx="5076896" cy="1427391"/>
          </a:xfrm>
          <a:prstGeom prst="rect">
            <a:avLst/>
          </a:prstGeom>
        </p:spPr>
      </p:pic>
      <p:pic>
        <p:nvPicPr>
          <p:cNvPr id="14" name="图片 13" descr="组 5"/>
          <p:cNvPicPr>
            <a:picLocks noChangeAspect="1"/>
          </p:cNvPicPr>
          <p:nvPr userDrawn="1"/>
        </p:nvPicPr>
        <p:blipFill>
          <a:blip r:embed="rId8"/>
          <a:stretch>
            <a:fillRect/>
          </a:stretch>
        </p:blipFill>
        <p:spPr>
          <a:xfrm>
            <a:off x="0" y="3402"/>
            <a:ext cx="16200572" cy="6857326"/>
          </a:xfrm>
          <a:prstGeom prst="rect">
            <a:avLst/>
          </a:prstGeom>
        </p:spPr>
      </p:pic>
      <p:pic>
        <p:nvPicPr>
          <p:cNvPr id="15" name="图片 14" descr="矢量智能对象"/>
          <p:cNvPicPr>
            <a:picLocks noChangeAspect="1"/>
          </p:cNvPicPr>
          <p:nvPr userDrawn="1"/>
        </p:nvPicPr>
        <p:blipFill>
          <a:blip r:embed="rId9"/>
          <a:stretch>
            <a:fillRect/>
          </a:stretch>
        </p:blipFill>
        <p:spPr>
          <a:xfrm>
            <a:off x="0" y="4318911"/>
            <a:ext cx="16200572" cy="27568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93721" y="1437502"/>
            <a:ext cx="3493305" cy="2288127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13807" y="1437502"/>
            <a:ext cx="10277404" cy="2288127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05369" y="6731259"/>
            <a:ext cx="13973219" cy="11231259"/>
          </a:xfrm>
        </p:spPr>
        <p:txBody>
          <a:bodyPr anchor="b"/>
          <a:lstStyle>
            <a:lvl1pPr>
              <a:defRPr sz="10630"/>
            </a:lvl1pPr>
          </a:lstStyle>
          <a:p>
            <a:r>
              <a:rPr lang="zh-CN" altLang="en-US"/>
              <a:t>单击此处编辑母版标题样式</a:t>
            </a:r>
          </a:p>
        </p:txBody>
      </p:sp>
      <p:sp>
        <p:nvSpPr>
          <p:cNvPr id="3" name="文本占位符 2"/>
          <p:cNvSpPr>
            <a:spLocks noGrp="1"/>
          </p:cNvSpPr>
          <p:nvPr>
            <p:ph type="body" idx="1"/>
          </p:nvPr>
        </p:nvSpPr>
        <p:spPr>
          <a:xfrm>
            <a:off x="1105369" y="18068769"/>
            <a:ext cx="13973219" cy="5906254"/>
          </a:xfrm>
        </p:spPr>
        <p:txBody>
          <a:bodyPr/>
          <a:lstStyle>
            <a:lvl1pPr marL="0" indent="0">
              <a:buNone/>
              <a:defRPr sz="4255">
                <a:solidFill>
                  <a:schemeClr val="tx1">
                    <a:tint val="75000"/>
                  </a:schemeClr>
                </a:solidFill>
              </a:defRPr>
            </a:lvl1pPr>
            <a:lvl2pPr marL="809625" indent="0">
              <a:buNone/>
              <a:defRPr sz="3540">
                <a:solidFill>
                  <a:schemeClr val="tx1">
                    <a:tint val="75000"/>
                  </a:schemeClr>
                </a:solidFill>
              </a:defRPr>
            </a:lvl2pPr>
            <a:lvl3pPr marL="1620520" indent="0">
              <a:buNone/>
              <a:defRPr sz="3190">
                <a:solidFill>
                  <a:schemeClr val="tx1">
                    <a:tint val="75000"/>
                  </a:schemeClr>
                </a:solidFill>
              </a:defRPr>
            </a:lvl3pPr>
            <a:lvl4pPr marL="2430145" indent="0">
              <a:buNone/>
              <a:defRPr sz="2835">
                <a:solidFill>
                  <a:schemeClr val="tx1">
                    <a:tint val="75000"/>
                  </a:schemeClr>
                </a:solidFill>
              </a:defRPr>
            </a:lvl4pPr>
            <a:lvl5pPr marL="3239770" indent="0">
              <a:buNone/>
              <a:defRPr sz="2835">
                <a:solidFill>
                  <a:schemeClr val="tx1">
                    <a:tint val="75000"/>
                  </a:schemeClr>
                </a:solidFill>
              </a:defRPr>
            </a:lvl5pPr>
            <a:lvl6pPr marL="4050665" indent="0">
              <a:buNone/>
              <a:defRPr sz="2835">
                <a:solidFill>
                  <a:schemeClr val="tx1">
                    <a:tint val="75000"/>
                  </a:schemeClr>
                </a:solidFill>
              </a:defRPr>
            </a:lvl6pPr>
            <a:lvl7pPr marL="4860290" indent="0">
              <a:buNone/>
              <a:defRPr sz="2835">
                <a:solidFill>
                  <a:schemeClr val="tx1">
                    <a:tint val="75000"/>
                  </a:schemeClr>
                </a:solidFill>
              </a:defRPr>
            </a:lvl7pPr>
            <a:lvl8pPr marL="5669915" indent="0">
              <a:buNone/>
              <a:defRPr sz="2835">
                <a:solidFill>
                  <a:schemeClr val="tx1">
                    <a:tint val="75000"/>
                  </a:schemeClr>
                </a:solidFill>
              </a:defRPr>
            </a:lvl8pPr>
            <a:lvl9pPr marL="6480810" indent="0">
              <a:buNone/>
              <a:defRPr sz="283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13807" y="7187507"/>
            <a:ext cx="6885354" cy="1713126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01672" y="7187507"/>
            <a:ext cx="6885354" cy="1713126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15918" y="1437502"/>
            <a:ext cx="13973219" cy="5218757"/>
          </a:xfrm>
        </p:spPr>
        <p:txBody>
          <a:bodyPr/>
          <a:lstStyle/>
          <a:p>
            <a:r>
              <a:rPr lang="zh-CN" altLang="en-US"/>
              <a:t>单击此处编辑母版标题样式</a:t>
            </a:r>
          </a:p>
        </p:txBody>
      </p:sp>
      <p:sp>
        <p:nvSpPr>
          <p:cNvPr id="3" name="文本占位符 2"/>
          <p:cNvSpPr>
            <a:spLocks noGrp="1"/>
          </p:cNvSpPr>
          <p:nvPr>
            <p:ph type="body" idx="1"/>
          </p:nvPr>
        </p:nvSpPr>
        <p:spPr>
          <a:xfrm>
            <a:off x="1115918" y="6618758"/>
            <a:ext cx="6853711" cy="3243751"/>
          </a:xfrm>
        </p:spPr>
        <p:txBody>
          <a:bodyPr anchor="b"/>
          <a:lstStyle>
            <a:lvl1pPr marL="0" indent="0">
              <a:buNone/>
              <a:defRPr sz="4255" b="1"/>
            </a:lvl1pPr>
            <a:lvl2pPr marL="809625" indent="0">
              <a:buNone/>
              <a:defRPr sz="3540" b="1"/>
            </a:lvl2pPr>
            <a:lvl3pPr marL="1620520" indent="0">
              <a:buNone/>
              <a:defRPr sz="3190" b="1"/>
            </a:lvl3pPr>
            <a:lvl4pPr marL="2430145" indent="0">
              <a:buNone/>
              <a:defRPr sz="2835" b="1"/>
            </a:lvl4pPr>
            <a:lvl5pPr marL="3239770" indent="0">
              <a:buNone/>
              <a:defRPr sz="2835" b="1"/>
            </a:lvl5pPr>
            <a:lvl6pPr marL="4050665" indent="0">
              <a:buNone/>
              <a:defRPr sz="2835" b="1"/>
            </a:lvl6pPr>
            <a:lvl7pPr marL="4860290" indent="0">
              <a:buNone/>
              <a:defRPr sz="2835" b="1"/>
            </a:lvl7pPr>
            <a:lvl8pPr marL="5669915" indent="0">
              <a:buNone/>
              <a:defRPr sz="2835" b="1"/>
            </a:lvl8pPr>
            <a:lvl9pPr marL="6480810" indent="0">
              <a:buNone/>
              <a:defRPr sz="2835" b="1"/>
            </a:lvl9pPr>
          </a:lstStyle>
          <a:p>
            <a:pPr lvl="0"/>
            <a:r>
              <a:rPr lang="zh-CN" altLang="en-US"/>
              <a:t>单击此处编辑母版文本样式</a:t>
            </a:r>
          </a:p>
        </p:txBody>
      </p:sp>
      <p:sp>
        <p:nvSpPr>
          <p:cNvPr id="4" name="内容占位符 3"/>
          <p:cNvSpPr>
            <a:spLocks noGrp="1"/>
          </p:cNvSpPr>
          <p:nvPr>
            <p:ph sz="half" idx="2"/>
          </p:nvPr>
        </p:nvSpPr>
        <p:spPr>
          <a:xfrm>
            <a:off x="1115918" y="9862509"/>
            <a:ext cx="6853711" cy="1450626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01672" y="6618758"/>
            <a:ext cx="6887465" cy="3243751"/>
          </a:xfrm>
        </p:spPr>
        <p:txBody>
          <a:bodyPr anchor="b"/>
          <a:lstStyle>
            <a:lvl1pPr marL="0" indent="0">
              <a:buNone/>
              <a:defRPr sz="4255" b="1"/>
            </a:lvl1pPr>
            <a:lvl2pPr marL="809625" indent="0">
              <a:buNone/>
              <a:defRPr sz="3540" b="1"/>
            </a:lvl2pPr>
            <a:lvl3pPr marL="1620520" indent="0">
              <a:buNone/>
              <a:defRPr sz="3190" b="1"/>
            </a:lvl3pPr>
            <a:lvl4pPr marL="2430145" indent="0">
              <a:buNone/>
              <a:defRPr sz="2835" b="1"/>
            </a:lvl4pPr>
            <a:lvl5pPr marL="3239770" indent="0">
              <a:buNone/>
              <a:defRPr sz="2835" b="1"/>
            </a:lvl5pPr>
            <a:lvl6pPr marL="4050665" indent="0">
              <a:buNone/>
              <a:defRPr sz="2835" b="1"/>
            </a:lvl6pPr>
            <a:lvl7pPr marL="4860290" indent="0">
              <a:buNone/>
              <a:defRPr sz="2835" b="1"/>
            </a:lvl7pPr>
            <a:lvl8pPr marL="5669915" indent="0">
              <a:buNone/>
              <a:defRPr sz="2835" b="1"/>
            </a:lvl8pPr>
            <a:lvl9pPr marL="6480810" indent="0">
              <a:buNone/>
              <a:defRPr sz="2835" b="1"/>
            </a:lvl9pPr>
          </a:lstStyle>
          <a:p>
            <a:pPr lvl="0"/>
            <a:r>
              <a:rPr lang="zh-CN" altLang="en-US"/>
              <a:t>单击此处编辑母版文本样式</a:t>
            </a:r>
          </a:p>
        </p:txBody>
      </p:sp>
      <p:sp>
        <p:nvSpPr>
          <p:cNvPr id="6" name="内容占位符 5"/>
          <p:cNvSpPr>
            <a:spLocks noGrp="1"/>
          </p:cNvSpPr>
          <p:nvPr>
            <p:ph sz="quarter" idx="4"/>
          </p:nvPr>
        </p:nvSpPr>
        <p:spPr>
          <a:xfrm>
            <a:off x="8201672" y="9862509"/>
            <a:ext cx="6887465" cy="1450626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15918" y="1800002"/>
            <a:ext cx="5225190" cy="6300006"/>
          </a:xfrm>
        </p:spPr>
        <p:txBody>
          <a:bodyPr anchor="b"/>
          <a:lstStyle>
            <a:lvl1pPr>
              <a:defRPr sz="5670"/>
            </a:lvl1pPr>
          </a:lstStyle>
          <a:p>
            <a:r>
              <a:rPr lang="zh-CN" altLang="en-US"/>
              <a:t>单击此处编辑母版标题样式</a:t>
            </a:r>
          </a:p>
        </p:txBody>
      </p:sp>
      <p:sp>
        <p:nvSpPr>
          <p:cNvPr id="3" name="内容占位符 2"/>
          <p:cNvSpPr>
            <a:spLocks noGrp="1"/>
          </p:cNvSpPr>
          <p:nvPr>
            <p:ph idx="1"/>
          </p:nvPr>
        </p:nvSpPr>
        <p:spPr>
          <a:xfrm>
            <a:off x="6887465" y="3887503"/>
            <a:ext cx="8201672" cy="19187518"/>
          </a:xfrm>
        </p:spPr>
        <p:txBody>
          <a:bodyPr/>
          <a:lstStyle>
            <a:lvl1pPr>
              <a:defRPr sz="5670"/>
            </a:lvl1pPr>
            <a:lvl2pPr>
              <a:defRPr sz="4960"/>
            </a:lvl2pPr>
            <a:lvl3pPr>
              <a:defRPr sz="4255"/>
            </a:lvl3pPr>
            <a:lvl4pPr>
              <a:defRPr sz="3540"/>
            </a:lvl4pPr>
            <a:lvl5pPr>
              <a:defRPr sz="3540"/>
            </a:lvl5pPr>
            <a:lvl6pPr>
              <a:defRPr sz="3540"/>
            </a:lvl6pPr>
            <a:lvl7pPr>
              <a:defRPr sz="3540"/>
            </a:lvl7pPr>
            <a:lvl8pPr>
              <a:defRPr sz="3540"/>
            </a:lvl8pPr>
            <a:lvl9pPr>
              <a:defRPr sz="35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15918" y="8100008"/>
            <a:ext cx="5225190" cy="15006266"/>
          </a:xfrm>
        </p:spPr>
        <p:txBody>
          <a:bodyPr/>
          <a:lstStyle>
            <a:lvl1pPr marL="0" indent="0">
              <a:buNone/>
              <a:defRPr sz="2835"/>
            </a:lvl1pPr>
            <a:lvl2pPr marL="809625" indent="0">
              <a:buNone/>
              <a:defRPr sz="2480"/>
            </a:lvl2pPr>
            <a:lvl3pPr marL="1620520" indent="0">
              <a:buNone/>
              <a:defRPr sz="2125"/>
            </a:lvl3pPr>
            <a:lvl4pPr marL="2430145" indent="0">
              <a:buNone/>
              <a:defRPr sz="1775"/>
            </a:lvl4pPr>
            <a:lvl5pPr marL="3239770" indent="0">
              <a:buNone/>
              <a:defRPr sz="1775"/>
            </a:lvl5pPr>
            <a:lvl6pPr marL="4050665" indent="0">
              <a:buNone/>
              <a:defRPr sz="1775"/>
            </a:lvl6pPr>
            <a:lvl7pPr marL="4860290" indent="0">
              <a:buNone/>
              <a:defRPr sz="1775"/>
            </a:lvl7pPr>
            <a:lvl8pPr marL="5669915" indent="0">
              <a:buNone/>
              <a:defRPr sz="1775"/>
            </a:lvl8pPr>
            <a:lvl9pPr marL="6480810" indent="0">
              <a:buNone/>
              <a:defRPr sz="17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15918" y="1800002"/>
            <a:ext cx="5225190" cy="6300006"/>
          </a:xfrm>
        </p:spPr>
        <p:txBody>
          <a:bodyPr anchor="b"/>
          <a:lstStyle>
            <a:lvl1pPr>
              <a:defRPr sz="5670"/>
            </a:lvl1pPr>
          </a:lstStyle>
          <a:p>
            <a:r>
              <a:rPr lang="zh-CN" altLang="en-US"/>
              <a:t>单击此处编辑母版标题样式</a:t>
            </a:r>
          </a:p>
        </p:txBody>
      </p:sp>
      <p:sp>
        <p:nvSpPr>
          <p:cNvPr id="3" name="图片占位符 2"/>
          <p:cNvSpPr>
            <a:spLocks noGrp="1"/>
          </p:cNvSpPr>
          <p:nvPr>
            <p:ph type="pic" idx="1"/>
          </p:nvPr>
        </p:nvSpPr>
        <p:spPr>
          <a:xfrm>
            <a:off x="6887465" y="3887503"/>
            <a:ext cx="8201672" cy="19187518"/>
          </a:xfrm>
        </p:spPr>
        <p:txBody>
          <a:bodyPr/>
          <a:lstStyle>
            <a:lvl1pPr marL="0" indent="0">
              <a:buNone/>
              <a:defRPr sz="5670"/>
            </a:lvl1pPr>
            <a:lvl2pPr marL="809625" indent="0">
              <a:buNone/>
              <a:defRPr sz="4960"/>
            </a:lvl2pPr>
            <a:lvl3pPr marL="1620520" indent="0">
              <a:buNone/>
              <a:defRPr sz="4255"/>
            </a:lvl3pPr>
            <a:lvl4pPr marL="2430145" indent="0">
              <a:buNone/>
              <a:defRPr sz="3540"/>
            </a:lvl4pPr>
            <a:lvl5pPr marL="3239770" indent="0">
              <a:buNone/>
              <a:defRPr sz="3540"/>
            </a:lvl5pPr>
            <a:lvl6pPr marL="4050665" indent="0">
              <a:buNone/>
              <a:defRPr sz="3540"/>
            </a:lvl6pPr>
            <a:lvl7pPr marL="4860290" indent="0">
              <a:buNone/>
              <a:defRPr sz="3540"/>
            </a:lvl7pPr>
            <a:lvl8pPr marL="5669915" indent="0">
              <a:buNone/>
              <a:defRPr sz="3540"/>
            </a:lvl8pPr>
            <a:lvl9pPr marL="6480810" indent="0">
              <a:buNone/>
              <a:defRPr sz="3540"/>
            </a:lvl9pPr>
          </a:lstStyle>
          <a:p>
            <a:endParaRPr lang="zh-CN" altLang="en-US"/>
          </a:p>
        </p:txBody>
      </p:sp>
      <p:sp>
        <p:nvSpPr>
          <p:cNvPr id="4" name="文本占位符 3"/>
          <p:cNvSpPr>
            <a:spLocks noGrp="1"/>
          </p:cNvSpPr>
          <p:nvPr>
            <p:ph type="body" sz="half" idx="2"/>
          </p:nvPr>
        </p:nvSpPr>
        <p:spPr>
          <a:xfrm>
            <a:off x="1115918" y="8100008"/>
            <a:ext cx="5225190" cy="15006266"/>
          </a:xfrm>
        </p:spPr>
        <p:txBody>
          <a:bodyPr/>
          <a:lstStyle>
            <a:lvl1pPr marL="0" indent="0">
              <a:buNone/>
              <a:defRPr sz="2835"/>
            </a:lvl1pPr>
            <a:lvl2pPr marL="809625" indent="0">
              <a:buNone/>
              <a:defRPr sz="2480"/>
            </a:lvl2pPr>
            <a:lvl3pPr marL="1620520" indent="0">
              <a:buNone/>
              <a:defRPr sz="2125"/>
            </a:lvl3pPr>
            <a:lvl4pPr marL="2430145" indent="0">
              <a:buNone/>
              <a:defRPr sz="1775"/>
            </a:lvl4pPr>
            <a:lvl5pPr marL="3239770" indent="0">
              <a:buNone/>
              <a:defRPr sz="1775"/>
            </a:lvl5pPr>
            <a:lvl6pPr marL="4050665" indent="0">
              <a:buNone/>
              <a:defRPr sz="1775"/>
            </a:lvl6pPr>
            <a:lvl7pPr marL="4860290" indent="0">
              <a:buNone/>
              <a:defRPr sz="1775"/>
            </a:lvl7pPr>
            <a:lvl8pPr marL="5669915" indent="0">
              <a:buNone/>
              <a:defRPr sz="1775"/>
            </a:lvl8pPr>
            <a:lvl9pPr marL="6480810" indent="0">
              <a:buNone/>
              <a:defRPr sz="17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3807" y="1437502"/>
            <a:ext cx="13973219" cy="521875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3807" y="7187507"/>
            <a:ext cx="13973219" cy="1713126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3807" y="25025023"/>
            <a:ext cx="3645188" cy="1437502"/>
          </a:xfrm>
          <a:prstGeom prst="rect">
            <a:avLst/>
          </a:prstGeom>
        </p:spPr>
        <p:txBody>
          <a:bodyPr vert="horz" lIns="91440" tIns="45720" rIns="91440" bIns="45720" rtlCol="0" anchor="ctr"/>
          <a:lstStyle>
            <a:lvl1pPr algn="l">
              <a:defRPr sz="2125">
                <a:solidFill>
                  <a:schemeClr val="tx1">
                    <a:tint val="75000"/>
                  </a:schemeClr>
                </a:solidFill>
              </a:defRPr>
            </a:lvl1pPr>
          </a:lstStyle>
          <a:p>
            <a:fld id="{D997B5FA-0921-464F-AAE1-844C04324D75}" type="datetimeFigureOut">
              <a:rPr lang="zh-CN" altLang="en-US" smtClean="0"/>
              <a:t>2024/3/8</a:t>
            </a:fld>
            <a:endParaRPr lang="zh-CN" altLang="en-US"/>
          </a:p>
        </p:txBody>
      </p:sp>
      <p:sp>
        <p:nvSpPr>
          <p:cNvPr id="5" name="页脚占位符 4"/>
          <p:cNvSpPr>
            <a:spLocks noGrp="1"/>
          </p:cNvSpPr>
          <p:nvPr>
            <p:ph type="ftr" sz="quarter" idx="3"/>
          </p:nvPr>
        </p:nvSpPr>
        <p:spPr>
          <a:xfrm>
            <a:off x="5366526" y="25025023"/>
            <a:ext cx="5467781" cy="1437502"/>
          </a:xfrm>
          <a:prstGeom prst="rect">
            <a:avLst/>
          </a:prstGeom>
        </p:spPr>
        <p:txBody>
          <a:bodyPr vert="horz" lIns="91440" tIns="45720" rIns="91440" bIns="45720" rtlCol="0" anchor="ctr"/>
          <a:lstStyle>
            <a:lvl1pPr algn="ctr">
              <a:defRPr sz="212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41839" y="25025023"/>
            <a:ext cx="3645188" cy="1437502"/>
          </a:xfrm>
          <a:prstGeom prst="rect">
            <a:avLst/>
          </a:prstGeom>
        </p:spPr>
        <p:txBody>
          <a:bodyPr vert="horz" lIns="91440" tIns="45720" rIns="91440" bIns="45720" rtlCol="0" anchor="ctr"/>
          <a:lstStyle>
            <a:lvl1pPr algn="r">
              <a:defRPr sz="212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620520" rtl="0" eaLnBrk="1" latinLnBrk="0" hangingPunct="1">
        <a:lnSpc>
          <a:spcPct val="90000"/>
        </a:lnSpc>
        <a:spcBef>
          <a:spcPct val="0"/>
        </a:spcBef>
        <a:buNone/>
        <a:defRPr sz="7795" kern="1200">
          <a:solidFill>
            <a:schemeClr val="tx1"/>
          </a:solidFill>
          <a:latin typeface="+mj-lt"/>
          <a:ea typeface="+mj-ea"/>
          <a:cs typeface="+mj-cs"/>
        </a:defRPr>
      </a:lvl1pPr>
    </p:titleStyle>
    <p:bodyStyle>
      <a:lvl1pPr marL="405130" indent="-405130" algn="l" defTabSz="1620520" rtl="0" eaLnBrk="1" latinLnBrk="0" hangingPunct="1">
        <a:lnSpc>
          <a:spcPct val="90000"/>
        </a:lnSpc>
        <a:spcBef>
          <a:spcPct val="355000"/>
        </a:spcBef>
        <a:buFont typeface="Arial" panose="020B0604020202020204" pitchFamily="34" charset="0"/>
        <a:buChar char="•"/>
        <a:defRPr sz="4960" kern="1200">
          <a:solidFill>
            <a:schemeClr val="tx1"/>
          </a:solidFill>
          <a:latin typeface="+mn-lt"/>
          <a:ea typeface="+mn-ea"/>
          <a:cs typeface="+mn-cs"/>
        </a:defRPr>
      </a:lvl1pPr>
      <a:lvl2pPr marL="1214755" indent="-405130" algn="l" defTabSz="1620520" rtl="0" eaLnBrk="1" latinLnBrk="0" hangingPunct="1">
        <a:lnSpc>
          <a:spcPct val="90000"/>
        </a:lnSpc>
        <a:spcBef>
          <a:spcPts val="885"/>
        </a:spcBef>
        <a:buFont typeface="Arial" panose="020B0604020202020204" pitchFamily="34" charset="0"/>
        <a:buChar char="•"/>
        <a:defRPr sz="4255" kern="1200">
          <a:solidFill>
            <a:schemeClr val="tx1"/>
          </a:solidFill>
          <a:latin typeface="+mn-lt"/>
          <a:ea typeface="+mn-ea"/>
          <a:cs typeface="+mn-cs"/>
        </a:defRPr>
      </a:lvl2pPr>
      <a:lvl3pPr marL="2025015" indent="-405130" algn="l" defTabSz="1620520" rtl="0" eaLnBrk="1" latinLnBrk="0" hangingPunct="1">
        <a:lnSpc>
          <a:spcPct val="90000"/>
        </a:lnSpc>
        <a:spcBef>
          <a:spcPts val="885"/>
        </a:spcBef>
        <a:buFont typeface="Arial" panose="020B0604020202020204" pitchFamily="34" charset="0"/>
        <a:buChar char="•"/>
        <a:defRPr sz="3540" kern="1200">
          <a:solidFill>
            <a:schemeClr val="tx1"/>
          </a:solidFill>
          <a:latin typeface="+mn-lt"/>
          <a:ea typeface="+mn-ea"/>
          <a:cs typeface="+mn-cs"/>
        </a:defRPr>
      </a:lvl3pPr>
      <a:lvl4pPr marL="2835275" indent="-405130" algn="l" defTabSz="1620520" rtl="0" eaLnBrk="1" latinLnBrk="0" hangingPunct="1">
        <a:lnSpc>
          <a:spcPct val="90000"/>
        </a:lnSpc>
        <a:spcBef>
          <a:spcPts val="885"/>
        </a:spcBef>
        <a:buFont typeface="Arial" panose="020B0604020202020204" pitchFamily="34" charset="0"/>
        <a:buChar char="•"/>
        <a:defRPr sz="3190" kern="1200">
          <a:solidFill>
            <a:schemeClr val="tx1"/>
          </a:solidFill>
          <a:latin typeface="+mn-lt"/>
          <a:ea typeface="+mn-ea"/>
          <a:cs typeface="+mn-cs"/>
        </a:defRPr>
      </a:lvl4pPr>
      <a:lvl5pPr marL="3644900" indent="-405130" algn="l" defTabSz="1620520" rtl="0" eaLnBrk="1" latinLnBrk="0" hangingPunct="1">
        <a:lnSpc>
          <a:spcPct val="90000"/>
        </a:lnSpc>
        <a:spcBef>
          <a:spcPts val="885"/>
        </a:spcBef>
        <a:buFont typeface="Arial" panose="020B0604020202020204" pitchFamily="34" charset="0"/>
        <a:buChar char="•"/>
        <a:defRPr sz="3190" kern="1200">
          <a:solidFill>
            <a:schemeClr val="tx1"/>
          </a:solidFill>
          <a:latin typeface="+mn-lt"/>
          <a:ea typeface="+mn-ea"/>
          <a:cs typeface="+mn-cs"/>
        </a:defRPr>
      </a:lvl5pPr>
      <a:lvl6pPr marL="4455160" indent="-405130" algn="l" defTabSz="1620520" rtl="0" eaLnBrk="1" latinLnBrk="0" hangingPunct="1">
        <a:lnSpc>
          <a:spcPct val="90000"/>
        </a:lnSpc>
        <a:spcBef>
          <a:spcPts val="885"/>
        </a:spcBef>
        <a:buFont typeface="Arial" panose="020B0604020202020204" pitchFamily="34" charset="0"/>
        <a:buChar char="•"/>
        <a:defRPr sz="3190" kern="1200">
          <a:solidFill>
            <a:schemeClr val="tx1"/>
          </a:solidFill>
          <a:latin typeface="+mn-lt"/>
          <a:ea typeface="+mn-ea"/>
          <a:cs typeface="+mn-cs"/>
        </a:defRPr>
      </a:lvl6pPr>
      <a:lvl7pPr marL="5265420" indent="-405130" algn="l" defTabSz="1620520" rtl="0" eaLnBrk="1" latinLnBrk="0" hangingPunct="1">
        <a:lnSpc>
          <a:spcPct val="90000"/>
        </a:lnSpc>
        <a:spcBef>
          <a:spcPts val="885"/>
        </a:spcBef>
        <a:buFont typeface="Arial" panose="020B0604020202020204" pitchFamily="34" charset="0"/>
        <a:buChar char="•"/>
        <a:defRPr sz="3190" kern="1200">
          <a:solidFill>
            <a:schemeClr val="tx1"/>
          </a:solidFill>
          <a:latin typeface="+mn-lt"/>
          <a:ea typeface="+mn-ea"/>
          <a:cs typeface="+mn-cs"/>
        </a:defRPr>
      </a:lvl7pPr>
      <a:lvl8pPr marL="6075045" indent="-405130" algn="l" defTabSz="1620520" rtl="0" eaLnBrk="1" latinLnBrk="0" hangingPunct="1">
        <a:lnSpc>
          <a:spcPct val="90000"/>
        </a:lnSpc>
        <a:spcBef>
          <a:spcPts val="885"/>
        </a:spcBef>
        <a:buFont typeface="Arial" panose="020B0604020202020204" pitchFamily="34" charset="0"/>
        <a:buChar char="•"/>
        <a:defRPr sz="3190" kern="1200">
          <a:solidFill>
            <a:schemeClr val="tx1"/>
          </a:solidFill>
          <a:latin typeface="+mn-lt"/>
          <a:ea typeface="+mn-ea"/>
          <a:cs typeface="+mn-cs"/>
        </a:defRPr>
      </a:lvl8pPr>
      <a:lvl9pPr marL="6885305" indent="-405130" algn="l" defTabSz="1620520" rtl="0" eaLnBrk="1" latinLnBrk="0" hangingPunct="1">
        <a:lnSpc>
          <a:spcPct val="90000"/>
        </a:lnSpc>
        <a:spcBef>
          <a:spcPts val="885"/>
        </a:spcBef>
        <a:buFont typeface="Arial" panose="020B0604020202020204" pitchFamily="34" charset="0"/>
        <a:buChar char="•"/>
        <a:defRPr sz="3190" kern="1200">
          <a:solidFill>
            <a:schemeClr val="tx1"/>
          </a:solidFill>
          <a:latin typeface="+mn-lt"/>
          <a:ea typeface="+mn-ea"/>
          <a:cs typeface="+mn-cs"/>
        </a:defRPr>
      </a:lvl9pPr>
    </p:bodyStyle>
    <p:otherStyle>
      <a:defPPr>
        <a:defRPr lang="zh-CN"/>
      </a:defPPr>
      <a:lvl1pPr marL="0" algn="l" defTabSz="1620520" rtl="0" eaLnBrk="1" latinLnBrk="0" hangingPunct="1">
        <a:defRPr sz="3190" kern="1200">
          <a:solidFill>
            <a:schemeClr val="tx1"/>
          </a:solidFill>
          <a:latin typeface="+mn-lt"/>
          <a:ea typeface="+mn-ea"/>
          <a:cs typeface="+mn-cs"/>
        </a:defRPr>
      </a:lvl1pPr>
      <a:lvl2pPr marL="809625" algn="l" defTabSz="1620520" rtl="0" eaLnBrk="1" latinLnBrk="0" hangingPunct="1">
        <a:defRPr sz="3190" kern="1200">
          <a:solidFill>
            <a:schemeClr val="tx1"/>
          </a:solidFill>
          <a:latin typeface="+mn-lt"/>
          <a:ea typeface="+mn-ea"/>
          <a:cs typeface="+mn-cs"/>
        </a:defRPr>
      </a:lvl2pPr>
      <a:lvl3pPr marL="1620520" algn="l" defTabSz="1620520" rtl="0" eaLnBrk="1" latinLnBrk="0" hangingPunct="1">
        <a:defRPr sz="3190" kern="1200">
          <a:solidFill>
            <a:schemeClr val="tx1"/>
          </a:solidFill>
          <a:latin typeface="+mn-lt"/>
          <a:ea typeface="+mn-ea"/>
          <a:cs typeface="+mn-cs"/>
        </a:defRPr>
      </a:lvl3pPr>
      <a:lvl4pPr marL="2430145" algn="l" defTabSz="1620520" rtl="0" eaLnBrk="1" latinLnBrk="0" hangingPunct="1">
        <a:defRPr sz="3190" kern="1200">
          <a:solidFill>
            <a:schemeClr val="tx1"/>
          </a:solidFill>
          <a:latin typeface="+mn-lt"/>
          <a:ea typeface="+mn-ea"/>
          <a:cs typeface="+mn-cs"/>
        </a:defRPr>
      </a:lvl4pPr>
      <a:lvl5pPr marL="3239770" algn="l" defTabSz="1620520" rtl="0" eaLnBrk="1" latinLnBrk="0" hangingPunct="1">
        <a:defRPr sz="3190" kern="1200">
          <a:solidFill>
            <a:schemeClr val="tx1"/>
          </a:solidFill>
          <a:latin typeface="+mn-lt"/>
          <a:ea typeface="+mn-ea"/>
          <a:cs typeface="+mn-cs"/>
        </a:defRPr>
      </a:lvl5pPr>
      <a:lvl6pPr marL="4050665" algn="l" defTabSz="1620520" rtl="0" eaLnBrk="1" latinLnBrk="0" hangingPunct="1">
        <a:defRPr sz="3190" kern="1200">
          <a:solidFill>
            <a:schemeClr val="tx1"/>
          </a:solidFill>
          <a:latin typeface="+mn-lt"/>
          <a:ea typeface="+mn-ea"/>
          <a:cs typeface="+mn-cs"/>
        </a:defRPr>
      </a:lvl6pPr>
      <a:lvl7pPr marL="4860290" algn="l" defTabSz="1620520" rtl="0" eaLnBrk="1" latinLnBrk="0" hangingPunct="1">
        <a:defRPr sz="3190" kern="1200">
          <a:solidFill>
            <a:schemeClr val="tx1"/>
          </a:solidFill>
          <a:latin typeface="+mn-lt"/>
          <a:ea typeface="+mn-ea"/>
          <a:cs typeface="+mn-cs"/>
        </a:defRPr>
      </a:lvl7pPr>
      <a:lvl8pPr marL="5669915" algn="l" defTabSz="1620520" rtl="0" eaLnBrk="1" latinLnBrk="0" hangingPunct="1">
        <a:defRPr sz="3190" kern="1200">
          <a:solidFill>
            <a:schemeClr val="tx1"/>
          </a:solidFill>
          <a:latin typeface="+mn-lt"/>
          <a:ea typeface="+mn-ea"/>
          <a:cs typeface="+mn-cs"/>
        </a:defRPr>
      </a:lvl8pPr>
      <a:lvl9pPr marL="6480810" algn="l" defTabSz="1620520" rtl="0" eaLnBrk="1" latinLnBrk="0" hangingPunct="1">
        <a:defRPr sz="31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cxnSp>
        <p:nvCxnSpPr>
          <p:cNvPr id="21" name="直接连接符 20"/>
          <p:cNvCxnSpPr>
            <a:cxnSpLocks/>
          </p:cNvCxnSpPr>
          <p:nvPr/>
        </p:nvCxnSpPr>
        <p:spPr>
          <a:xfrm flipH="1">
            <a:off x="8916400" y="2868003"/>
            <a:ext cx="1" cy="266411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043376" y="2905340"/>
            <a:ext cx="7434454" cy="1969257"/>
          </a:xfrm>
          <a:prstGeom prst="rect">
            <a:avLst/>
          </a:prstGeom>
          <a:noFill/>
        </p:spPr>
        <p:txBody>
          <a:bodyPr wrap="square">
            <a:spAutoFit/>
          </a:bodyPr>
          <a:lstStyle/>
          <a:p>
            <a:pPr>
              <a:lnSpc>
                <a:spcPct val="150000"/>
              </a:lnSpc>
            </a:pPr>
            <a:r>
              <a:rPr lang="zh-CN" altLang="zh-CN" sz="4320" b="1" kern="100" dirty="0">
                <a:ln w="10160">
                  <a:solidFill>
                    <a:schemeClr val="accent1">
                      <a:lumMod val="20000"/>
                      <a:lumOff val="80000"/>
                    </a:schemeClr>
                  </a:solidFill>
                  <a:prstDash val="solid"/>
                </a:ln>
                <a:solidFill>
                  <a:schemeClr val="bg1"/>
                </a:solidFill>
                <a:effectLst>
                  <a:outerShdw blurRad="38100" dist="22860" dir="5400000" algn="tl" rotWithShape="0">
                    <a:srgbClr val="000000">
                      <a:alpha val="30000"/>
                    </a:srgbClr>
                  </a:outerShdw>
                </a:effectLst>
                <a:latin typeface="思源宋体 CN" panose="02020400000000000000" charset="-122"/>
                <a:ea typeface="思源宋体 CN" panose="02020400000000000000" charset="-122"/>
                <a:cs typeface="Times New Roman" panose="02020603050405020304" pitchFamily="18" charset="0"/>
              </a:rPr>
              <a:t>基于制冷剂均匀分流的高效干式蒸发器（</a:t>
            </a:r>
            <a:r>
              <a:rPr lang="zh-CN" altLang="en-US" sz="4320" b="1" kern="100" dirty="0">
                <a:ln w="10160">
                  <a:solidFill>
                    <a:schemeClr val="accent1">
                      <a:lumMod val="20000"/>
                      <a:lumOff val="80000"/>
                    </a:schemeClr>
                  </a:solidFill>
                  <a:prstDash val="solid"/>
                </a:ln>
                <a:solidFill>
                  <a:schemeClr val="bg1"/>
                </a:solidFill>
                <a:effectLst>
                  <a:outerShdw blurRad="38100" dist="22860" dir="5400000" algn="tl" rotWithShape="0">
                    <a:srgbClr val="000000">
                      <a:alpha val="30000"/>
                    </a:srgbClr>
                  </a:outerShdw>
                </a:effectLst>
                <a:latin typeface="思源宋体 CN" panose="02020400000000000000" charset="-122"/>
                <a:ea typeface="思源宋体 CN" panose="02020400000000000000" charset="-122"/>
                <a:cs typeface="Times New Roman" panose="02020603050405020304" pitchFamily="18" charset="0"/>
              </a:rPr>
              <a:t>项目名称</a:t>
            </a:r>
            <a:r>
              <a:rPr lang="zh-CN" altLang="zh-CN" sz="4320" b="1" kern="100" dirty="0">
                <a:ln w="10160">
                  <a:solidFill>
                    <a:schemeClr val="accent1">
                      <a:lumMod val="20000"/>
                      <a:lumOff val="80000"/>
                    </a:schemeClr>
                  </a:solidFill>
                  <a:prstDash val="solid"/>
                </a:ln>
                <a:solidFill>
                  <a:schemeClr val="bg1"/>
                </a:solidFill>
                <a:effectLst>
                  <a:outerShdw blurRad="38100" dist="22860" dir="5400000" algn="tl" rotWithShape="0">
                    <a:srgbClr val="000000">
                      <a:alpha val="30000"/>
                    </a:srgbClr>
                  </a:outerShdw>
                </a:effectLst>
                <a:latin typeface="思源宋体 CN" panose="02020400000000000000" charset="-122"/>
                <a:ea typeface="思源宋体 CN" panose="02020400000000000000" charset="-122"/>
                <a:cs typeface="Times New Roman" panose="02020603050405020304" pitchFamily="18" charset="0"/>
              </a:rPr>
              <a:t>）</a:t>
            </a:r>
          </a:p>
        </p:txBody>
      </p:sp>
      <p:sp>
        <p:nvSpPr>
          <p:cNvPr id="38" name="文本框 37"/>
          <p:cNvSpPr txBox="1"/>
          <p:nvPr/>
        </p:nvSpPr>
        <p:spPr>
          <a:xfrm>
            <a:off x="1733921" y="7440977"/>
            <a:ext cx="6012489" cy="645160"/>
          </a:xfrm>
          <a:prstGeom prst="rect">
            <a:avLst/>
          </a:prstGeom>
          <a:noFill/>
        </p:spPr>
        <p:txBody>
          <a:bodyPr wrap="square">
            <a:spAutoFit/>
          </a:bodyPr>
          <a:lstStyle/>
          <a:p>
            <a:pPr lvl="0" algn="just"/>
            <a:r>
              <a:rPr lang="zh-CN" altLang="zh-CN" sz="3600" b="1" kern="100" dirty="0">
                <a:solidFill>
                  <a:srgbClr val="4E7AAE"/>
                </a:solidFill>
                <a:effectLst/>
                <a:latin typeface="+mj-ea"/>
                <a:ea typeface="+mj-ea"/>
                <a:cs typeface="Times New Roman" panose="02020603050405020304" pitchFamily="18" charset="0"/>
              </a:rPr>
              <a:t>拟解决的问题（或背景）</a:t>
            </a:r>
          </a:p>
        </p:txBody>
      </p:sp>
      <p:sp>
        <p:nvSpPr>
          <p:cNvPr id="39" name="文本框 38" descr="7b0a202020202262756c6c6574223a20227b5c2263617465676f727949645c223a5c225c222c5c2274656d706c61746549645c223a32303233313534337d220a7d0a"/>
          <p:cNvSpPr txBox="1"/>
          <p:nvPr/>
        </p:nvSpPr>
        <p:spPr>
          <a:xfrm>
            <a:off x="811854" y="8078107"/>
            <a:ext cx="14478056" cy="1187184"/>
          </a:xfrm>
          <a:prstGeom prst="rect">
            <a:avLst/>
          </a:prstGeom>
          <a:noFill/>
        </p:spPr>
        <p:txBody>
          <a:bodyPr wrap="square">
            <a:spAutoFit/>
          </a:bodyPr>
          <a:lstStyle/>
          <a:p>
            <a:pPr marL="457200" indent="-457200" algn="just">
              <a:lnSpc>
                <a:spcPct val="150000"/>
              </a:lnSpc>
              <a:buFont typeface="Wingdings" panose="05000000000000000000" charset="0"/>
              <a:buChar char="Ø"/>
            </a:pPr>
            <a:r>
              <a:rPr lang="zh-CN" altLang="zh-CN" sz="2520" kern="100" dirty="0">
                <a:effectLst/>
                <a:latin typeface="+mj-ea"/>
                <a:ea typeface="+mj-ea"/>
                <a:cs typeface="Times New Roman" panose="02020603050405020304" pitchFamily="18" charset="0"/>
              </a:rPr>
              <a:t>研发背景，从转化应用角度，重点说明该成果主要解决哪些难点、痛点问题，或满足什么产业</a:t>
            </a:r>
            <a:r>
              <a:rPr lang="en-US" altLang="zh-CN" sz="2520" kern="100" dirty="0">
                <a:effectLst/>
                <a:latin typeface="+mj-ea"/>
                <a:ea typeface="+mj-ea"/>
                <a:cs typeface="Times New Roman" panose="02020603050405020304" pitchFamily="18" charset="0"/>
              </a:rPr>
              <a:t>/</a:t>
            </a:r>
            <a:r>
              <a:rPr lang="zh-CN" altLang="zh-CN" sz="2520" kern="100" dirty="0">
                <a:effectLst/>
                <a:latin typeface="+mj-ea"/>
                <a:ea typeface="+mj-ea"/>
                <a:cs typeface="Times New Roman" panose="02020603050405020304" pitchFamily="18" charset="0"/>
              </a:rPr>
              <a:t>消费需求。</a:t>
            </a:r>
          </a:p>
        </p:txBody>
      </p:sp>
      <p:grpSp>
        <p:nvGrpSpPr>
          <p:cNvPr id="40" name="组合 39"/>
          <p:cNvGrpSpPr/>
          <p:nvPr/>
        </p:nvGrpSpPr>
        <p:grpSpPr>
          <a:xfrm>
            <a:off x="801666" y="7477126"/>
            <a:ext cx="878912" cy="564832"/>
            <a:chOff x="3282215" y="9566441"/>
            <a:chExt cx="976519" cy="627559"/>
          </a:xfrm>
          <a:gradFill>
            <a:gsLst>
              <a:gs pos="0">
                <a:srgbClr val="4E6EA6"/>
              </a:gs>
              <a:gs pos="100000">
                <a:srgbClr val="4BB3D5"/>
              </a:gs>
            </a:gsLst>
            <a:lin ang="5400000" scaled="1"/>
          </a:gradFill>
        </p:grpSpPr>
        <p:sp>
          <p:nvSpPr>
            <p:cNvPr id="42" name="矩形 10"/>
            <p:cNvSpPr/>
            <p:nvPr/>
          </p:nvSpPr>
          <p:spPr>
            <a:xfrm>
              <a:off x="3282215" y="9566441"/>
              <a:ext cx="721894" cy="627559"/>
            </a:xfrm>
            <a:custGeom>
              <a:avLst/>
              <a:gdLst>
                <a:gd name="connsiteX0" fmla="*/ 0 w 721894"/>
                <a:gd name="connsiteY0" fmla="*/ 0 h 625642"/>
                <a:gd name="connsiteX1" fmla="*/ 721894 w 721894"/>
                <a:gd name="connsiteY1" fmla="*/ 0 h 625642"/>
                <a:gd name="connsiteX2" fmla="*/ 721894 w 721894"/>
                <a:gd name="connsiteY2" fmla="*/ 625642 h 625642"/>
                <a:gd name="connsiteX3" fmla="*/ 0 w 721894"/>
                <a:gd name="connsiteY3" fmla="*/ 625642 h 625642"/>
                <a:gd name="connsiteX4" fmla="*/ 0 w 721894"/>
                <a:gd name="connsiteY4" fmla="*/ 0 h 625642"/>
                <a:gd name="connsiteX0-1" fmla="*/ 0 w 721894"/>
                <a:gd name="connsiteY0-2" fmla="*/ 0 h 625642"/>
                <a:gd name="connsiteX1-3" fmla="*/ 721894 w 721894"/>
                <a:gd name="connsiteY1-4" fmla="*/ 0 h 625642"/>
                <a:gd name="connsiteX2-5" fmla="*/ 336883 w 721894"/>
                <a:gd name="connsiteY2-6" fmla="*/ 625642 h 625642"/>
                <a:gd name="connsiteX3-7" fmla="*/ 0 w 721894"/>
                <a:gd name="connsiteY3-8" fmla="*/ 625642 h 625642"/>
                <a:gd name="connsiteX4-9" fmla="*/ 0 w 721894"/>
                <a:gd name="connsiteY4-10" fmla="*/ 0 h 625642"/>
                <a:gd name="connsiteX0-11" fmla="*/ 0 w 721894"/>
                <a:gd name="connsiteY0-12" fmla="*/ 0 h 625642"/>
                <a:gd name="connsiteX1-13" fmla="*/ 721894 w 721894"/>
                <a:gd name="connsiteY1-14" fmla="*/ 0 h 625642"/>
                <a:gd name="connsiteX2-15" fmla="*/ 452386 w 721894"/>
                <a:gd name="connsiteY2-16" fmla="*/ 606392 h 625642"/>
                <a:gd name="connsiteX3-17" fmla="*/ 0 w 721894"/>
                <a:gd name="connsiteY3-18" fmla="*/ 625642 h 625642"/>
                <a:gd name="connsiteX4-19" fmla="*/ 0 w 721894"/>
                <a:gd name="connsiteY4-20" fmla="*/ 0 h 625642"/>
                <a:gd name="connsiteX0-21" fmla="*/ 0 w 721894"/>
                <a:gd name="connsiteY0-22" fmla="*/ 0 h 657192"/>
                <a:gd name="connsiteX1-23" fmla="*/ 721894 w 721894"/>
                <a:gd name="connsiteY1-24" fmla="*/ 0 h 657192"/>
                <a:gd name="connsiteX2-25" fmla="*/ 435453 w 721894"/>
                <a:gd name="connsiteY2-26" fmla="*/ 657192 h 657192"/>
                <a:gd name="connsiteX3-27" fmla="*/ 0 w 721894"/>
                <a:gd name="connsiteY3-28" fmla="*/ 625642 h 657192"/>
                <a:gd name="connsiteX4-29" fmla="*/ 0 w 721894"/>
                <a:gd name="connsiteY4-30" fmla="*/ 0 h 657192"/>
                <a:gd name="connsiteX0-31" fmla="*/ 0 w 721894"/>
                <a:gd name="connsiteY0-32" fmla="*/ 0 h 625642"/>
                <a:gd name="connsiteX1-33" fmla="*/ 721894 w 721894"/>
                <a:gd name="connsiteY1-34" fmla="*/ 0 h 625642"/>
                <a:gd name="connsiteX2-35" fmla="*/ 435453 w 721894"/>
                <a:gd name="connsiteY2-36" fmla="*/ 619092 h 625642"/>
                <a:gd name="connsiteX3-37" fmla="*/ 0 w 721894"/>
                <a:gd name="connsiteY3-38" fmla="*/ 625642 h 625642"/>
                <a:gd name="connsiteX4-39" fmla="*/ 0 w 721894"/>
                <a:gd name="connsiteY4-40" fmla="*/ 0 h 625642"/>
                <a:gd name="connsiteX0-41" fmla="*/ 0 w 721894"/>
                <a:gd name="connsiteY0-42" fmla="*/ 0 h 644492"/>
                <a:gd name="connsiteX1-43" fmla="*/ 721894 w 721894"/>
                <a:gd name="connsiteY1-44" fmla="*/ 0 h 644492"/>
                <a:gd name="connsiteX2-45" fmla="*/ 439687 w 721894"/>
                <a:gd name="connsiteY2-46" fmla="*/ 644492 h 644492"/>
                <a:gd name="connsiteX3-47" fmla="*/ 0 w 721894"/>
                <a:gd name="connsiteY3-48" fmla="*/ 625642 h 644492"/>
                <a:gd name="connsiteX4-49" fmla="*/ 0 w 721894"/>
                <a:gd name="connsiteY4-50" fmla="*/ 0 h 644492"/>
                <a:gd name="connsiteX0-51" fmla="*/ 0 w 721894"/>
                <a:gd name="connsiteY0-52" fmla="*/ 0 h 627559"/>
                <a:gd name="connsiteX1-53" fmla="*/ 721894 w 721894"/>
                <a:gd name="connsiteY1-54" fmla="*/ 0 h 627559"/>
                <a:gd name="connsiteX2-55" fmla="*/ 435454 w 721894"/>
                <a:gd name="connsiteY2-56" fmla="*/ 627559 h 627559"/>
                <a:gd name="connsiteX3-57" fmla="*/ 0 w 721894"/>
                <a:gd name="connsiteY3-58" fmla="*/ 625642 h 627559"/>
                <a:gd name="connsiteX4-59" fmla="*/ 0 w 721894"/>
                <a:gd name="connsiteY4-60" fmla="*/ 0 h 627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1894" h="627559">
                  <a:moveTo>
                    <a:pt x="0" y="0"/>
                  </a:moveTo>
                  <a:lnTo>
                    <a:pt x="721894" y="0"/>
                  </a:lnTo>
                  <a:lnTo>
                    <a:pt x="435454" y="627559"/>
                  </a:lnTo>
                  <a:lnTo>
                    <a:pt x="0" y="62564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dirty="0"/>
            </a:p>
          </p:txBody>
        </p:sp>
        <p:sp>
          <p:nvSpPr>
            <p:cNvPr id="43" name="平行四边形 42"/>
            <p:cNvSpPr/>
            <p:nvPr/>
          </p:nvSpPr>
          <p:spPr>
            <a:xfrm>
              <a:off x="3811805" y="9566441"/>
              <a:ext cx="446929" cy="627559"/>
            </a:xfrm>
            <a:prstGeom prst="parallelogram">
              <a:avLst>
                <a:gd name="adj" fmla="val 6228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sp>
        <p:nvSpPr>
          <p:cNvPr id="41" name="文本框 40"/>
          <p:cNvSpPr txBox="1"/>
          <p:nvPr/>
        </p:nvSpPr>
        <p:spPr>
          <a:xfrm>
            <a:off x="811854" y="7477126"/>
            <a:ext cx="880155" cy="534035"/>
          </a:xfrm>
          <a:prstGeom prst="rect">
            <a:avLst/>
          </a:prstGeom>
          <a:noFill/>
        </p:spPr>
        <p:txBody>
          <a:bodyPr wrap="square">
            <a:spAutoFit/>
          </a:bodyPr>
          <a:lstStyle/>
          <a:p>
            <a:r>
              <a:rPr lang="en-US" altLang="zh-CN" sz="2880" b="1" i="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rPr>
              <a:t>1</a:t>
            </a:r>
            <a:endParaRPr lang="zh-CN" altLang="en-US" sz="2880" i="1" dirty="0">
              <a:solidFill>
                <a:schemeClr val="bg1"/>
              </a:solidFill>
              <a:effectLst>
                <a:outerShdw blurRad="38100" dist="38100" dir="2700000" algn="tl">
                  <a:srgbClr val="000000">
                    <a:alpha val="43137"/>
                  </a:srgbClr>
                </a:outerShdw>
              </a:effectLst>
            </a:endParaRPr>
          </a:p>
        </p:txBody>
      </p:sp>
      <p:sp>
        <p:nvSpPr>
          <p:cNvPr id="45" name="文本框 44"/>
          <p:cNvSpPr txBox="1"/>
          <p:nvPr/>
        </p:nvSpPr>
        <p:spPr>
          <a:xfrm>
            <a:off x="1744109" y="10925222"/>
            <a:ext cx="6012489" cy="645160"/>
          </a:xfrm>
          <a:prstGeom prst="rect">
            <a:avLst/>
          </a:prstGeom>
          <a:noFill/>
        </p:spPr>
        <p:txBody>
          <a:bodyPr wrap="square">
            <a:spAutoFit/>
          </a:bodyPr>
          <a:lstStyle/>
          <a:p>
            <a:pPr lvl="0" algn="just"/>
            <a:r>
              <a:rPr lang="zh-CN" altLang="en-US" sz="3600" b="1" kern="100" dirty="0">
                <a:solidFill>
                  <a:srgbClr val="4E7AAE"/>
                </a:solidFill>
                <a:effectLst/>
                <a:latin typeface="+mj-ea"/>
                <a:ea typeface="+mj-ea"/>
                <a:cs typeface="Times New Roman" panose="02020603050405020304" pitchFamily="18" charset="0"/>
              </a:rPr>
              <a:t>技术原理、创新点和优势</a:t>
            </a:r>
            <a:endParaRPr lang="zh-CN" altLang="zh-CN" sz="3600" b="1" kern="100" dirty="0">
              <a:solidFill>
                <a:srgbClr val="4E7AAE"/>
              </a:solidFill>
              <a:effectLst/>
              <a:latin typeface="+mj-ea"/>
              <a:ea typeface="+mj-ea"/>
              <a:cs typeface="Times New Roman" panose="02020603050405020304" pitchFamily="18" charset="0"/>
            </a:endParaRPr>
          </a:p>
        </p:txBody>
      </p:sp>
      <p:sp>
        <p:nvSpPr>
          <p:cNvPr id="46" name="文本框 45"/>
          <p:cNvSpPr txBox="1"/>
          <p:nvPr/>
        </p:nvSpPr>
        <p:spPr>
          <a:xfrm>
            <a:off x="801666" y="11562352"/>
            <a:ext cx="14488244" cy="2417445"/>
          </a:xfrm>
          <a:prstGeom prst="rect">
            <a:avLst/>
          </a:prstGeom>
          <a:noFill/>
        </p:spPr>
        <p:txBody>
          <a:bodyPr wrap="square">
            <a:spAutoFit/>
          </a:bodyPr>
          <a:lstStyle/>
          <a:p>
            <a:pPr marL="457200" indent="-457200" algn="just">
              <a:lnSpc>
                <a:spcPct val="150000"/>
              </a:lnSpc>
              <a:buFont typeface="Wingdings" panose="05000000000000000000" charset="0"/>
              <a:buChar char="Ø"/>
            </a:pPr>
            <a:r>
              <a:rPr lang="en-US" altLang="zh-CN" sz="2520" kern="100" dirty="0">
                <a:effectLst/>
                <a:latin typeface="+mj-ea"/>
                <a:ea typeface="+mj-ea"/>
                <a:cs typeface="Times New Roman" panose="02020603050405020304" pitchFamily="18" charset="0"/>
              </a:rPr>
              <a:t>1</a:t>
            </a:r>
            <a:r>
              <a:rPr lang="zh-CN" altLang="en-US" sz="2520" kern="100" dirty="0">
                <a:effectLst/>
                <a:latin typeface="+mj-ea"/>
                <a:ea typeface="+mj-ea"/>
                <a:cs typeface="Times New Roman" panose="02020603050405020304" pitchFamily="18" charset="0"/>
              </a:rPr>
              <a:t>、技术原理与技术方案；</a:t>
            </a:r>
          </a:p>
          <a:p>
            <a:pPr marL="457200" indent="-457200" algn="just">
              <a:lnSpc>
                <a:spcPct val="150000"/>
              </a:lnSpc>
              <a:buFont typeface="Wingdings" panose="05000000000000000000" charset="0"/>
              <a:buChar char="Ø"/>
            </a:pPr>
            <a:r>
              <a:rPr lang="en-US" altLang="zh-CN" sz="2520" kern="100" dirty="0">
                <a:effectLst/>
                <a:latin typeface="+mj-ea"/>
                <a:ea typeface="+mj-ea"/>
                <a:cs typeface="Times New Roman" panose="02020603050405020304" pitchFamily="18" charset="0"/>
              </a:rPr>
              <a:t>2</a:t>
            </a:r>
            <a:r>
              <a:rPr lang="zh-CN" altLang="en-US" sz="2520" kern="100" dirty="0">
                <a:effectLst/>
                <a:latin typeface="+mj-ea"/>
                <a:ea typeface="+mj-ea"/>
                <a:cs typeface="Times New Roman" panose="02020603050405020304" pitchFamily="18" charset="0"/>
              </a:rPr>
              <a:t>、成果的创新点和技术优势：针对前述问题、痛点，从技术、产品、装备、材料或工艺等方面的突破内容以及关键技术指标对成果的创新点和技术优势进行说明（同类竞品对比，为什么你行？优势是什么？）。</a:t>
            </a:r>
          </a:p>
        </p:txBody>
      </p:sp>
      <p:grpSp>
        <p:nvGrpSpPr>
          <p:cNvPr id="47" name="组合 46"/>
          <p:cNvGrpSpPr/>
          <p:nvPr/>
        </p:nvGrpSpPr>
        <p:grpSpPr>
          <a:xfrm>
            <a:off x="811854" y="10961371"/>
            <a:ext cx="878912" cy="564832"/>
            <a:chOff x="3282215" y="9566441"/>
            <a:chExt cx="976519" cy="627559"/>
          </a:xfrm>
          <a:gradFill>
            <a:gsLst>
              <a:gs pos="0">
                <a:srgbClr val="4E6EA6"/>
              </a:gs>
              <a:gs pos="100000">
                <a:srgbClr val="4BB3D5"/>
              </a:gs>
            </a:gsLst>
            <a:lin ang="5400000" scaled="1"/>
          </a:gradFill>
        </p:grpSpPr>
        <p:sp>
          <p:nvSpPr>
            <p:cNvPr id="49" name="矩形 10"/>
            <p:cNvSpPr/>
            <p:nvPr/>
          </p:nvSpPr>
          <p:spPr>
            <a:xfrm>
              <a:off x="3282215" y="9566441"/>
              <a:ext cx="721894" cy="627559"/>
            </a:xfrm>
            <a:custGeom>
              <a:avLst/>
              <a:gdLst>
                <a:gd name="connsiteX0" fmla="*/ 0 w 721894"/>
                <a:gd name="connsiteY0" fmla="*/ 0 h 625642"/>
                <a:gd name="connsiteX1" fmla="*/ 721894 w 721894"/>
                <a:gd name="connsiteY1" fmla="*/ 0 h 625642"/>
                <a:gd name="connsiteX2" fmla="*/ 721894 w 721894"/>
                <a:gd name="connsiteY2" fmla="*/ 625642 h 625642"/>
                <a:gd name="connsiteX3" fmla="*/ 0 w 721894"/>
                <a:gd name="connsiteY3" fmla="*/ 625642 h 625642"/>
                <a:gd name="connsiteX4" fmla="*/ 0 w 721894"/>
                <a:gd name="connsiteY4" fmla="*/ 0 h 625642"/>
                <a:gd name="connsiteX0-1" fmla="*/ 0 w 721894"/>
                <a:gd name="connsiteY0-2" fmla="*/ 0 h 625642"/>
                <a:gd name="connsiteX1-3" fmla="*/ 721894 w 721894"/>
                <a:gd name="connsiteY1-4" fmla="*/ 0 h 625642"/>
                <a:gd name="connsiteX2-5" fmla="*/ 336883 w 721894"/>
                <a:gd name="connsiteY2-6" fmla="*/ 625642 h 625642"/>
                <a:gd name="connsiteX3-7" fmla="*/ 0 w 721894"/>
                <a:gd name="connsiteY3-8" fmla="*/ 625642 h 625642"/>
                <a:gd name="connsiteX4-9" fmla="*/ 0 w 721894"/>
                <a:gd name="connsiteY4-10" fmla="*/ 0 h 625642"/>
                <a:gd name="connsiteX0-11" fmla="*/ 0 w 721894"/>
                <a:gd name="connsiteY0-12" fmla="*/ 0 h 625642"/>
                <a:gd name="connsiteX1-13" fmla="*/ 721894 w 721894"/>
                <a:gd name="connsiteY1-14" fmla="*/ 0 h 625642"/>
                <a:gd name="connsiteX2-15" fmla="*/ 452386 w 721894"/>
                <a:gd name="connsiteY2-16" fmla="*/ 606392 h 625642"/>
                <a:gd name="connsiteX3-17" fmla="*/ 0 w 721894"/>
                <a:gd name="connsiteY3-18" fmla="*/ 625642 h 625642"/>
                <a:gd name="connsiteX4-19" fmla="*/ 0 w 721894"/>
                <a:gd name="connsiteY4-20" fmla="*/ 0 h 625642"/>
                <a:gd name="connsiteX0-21" fmla="*/ 0 w 721894"/>
                <a:gd name="connsiteY0-22" fmla="*/ 0 h 657192"/>
                <a:gd name="connsiteX1-23" fmla="*/ 721894 w 721894"/>
                <a:gd name="connsiteY1-24" fmla="*/ 0 h 657192"/>
                <a:gd name="connsiteX2-25" fmla="*/ 435453 w 721894"/>
                <a:gd name="connsiteY2-26" fmla="*/ 657192 h 657192"/>
                <a:gd name="connsiteX3-27" fmla="*/ 0 w 721894"/>
                <a:gd name="connsiteY3-28" fmla="*/ 625642 h 657192"/>
                <a:gd name="connsiteX4-29" fmla="*/ 0 w 721894"/>
                <a:gd name="connsiteY4-30" fmla="*/ 0 h 657192"/>
                <a:gd name="connsiteX0-31" fmla="*/ 0 w 721894"/>
                <a:gd name="connsiteY0-32" fmla="*/ 0 h 625642"/>
                <a:gd name="connsiteX1-33" fmla="*/ 721894 w 721894"/>
                <a:gd name="connsiteY1-34" fmla="*/ 0 h 625642"/>
                <a:gd name="connsiteX2-35" fmla="*/ 435453 w 721894"/>
                <a:gd name="connsiteY2-36" fmla="*/ 619092 h 625642"/>
                <a:gd name="connsiteX3-37" fmla="*/ 0 w 721894"/>
                <a:gd name="connsiteY3-38" fmla="*/ 625642 h 625642"/>
                <a:gd name="connsiteX4-39" fmla="*/ 0 w 721894"/>
                <a:gd name="connsiteY4-40" fmla="*/ 0 h 625642"/>
                <a:gd name="connsiteX0-41" fmla="*/ 0 w 721894"/>
                <a:gd name="connsiteY0-42" fmla="*/ 0 h 644492"/>
                <a:gd name="connsiteX1-43" fmla="*/ 721894 w 721894"/>
                <a:gd name="connsiteY1-44" fmla="*/ 0 h 644492"/>
                <a:gd name="connsiteX2-45" fmla="*/ 439687 w 721894"/>
                <a:gd name="connsiteY2-46" fmla="*/ 644492 h 644492"/>
                <a:gd name="connsiteX3-47" fmla="*/ 0 w 721894"/>
                <a:gd name="connsiteY3-48" fmla="*/ 625642 h 644492"/>
                <a:gd name="connsiteX4-49" fmla="*/ 0 w 721894"/>
                <a:gd name="connsiteY4-50" fmla="*/ 0 h 644492"/>
                <a:gd name="connsiteX0-51" fmla="*/ 0 w 721894"/>
                <a:gd name="connsiteY0-52" fmla="*/ 0 h 627559"/>
                <a:gd name="connsiteX1-53" fmla="*/ 721894 w 721894"/>
                <a:gd name="connsiteY1-54" fmla="*/ 0 h 627559"/>
                <a:gd name="connsiteX2-55" fmla="*/ 435454 w 721894"/>
                <a:gd name="connsiteY2-56" fmla="*/ 627559 h 627559"/>
                <a:gd name="connsiteX3-57" fmla="*/ 0 w 721894"/>
                <a:gd name="connsiteY3-58" fmla="*/ 625642 h 627559"/>
                <a:gd name="connsiteX4-59" fmla="*/ 0 w 721894"/>
                <a:gd name="connsiteY4-60" fmla="*/ 0 h 627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1894" h="627559">
                  <a:moveTo>
                    <a:pt x="0" y="0"/>
                  </a:moveTo>
                  <a:lnTo>
                    <a:pt x="721894" y="0"/>
                  </a:lnTo>
                  <a:lnTo>
                    <a:pt x="435454" y="627559"/>
                  </a:lnTo>
                  <a:lnTo>
                    <a:pt x="0" y="62564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dirty="0"/>
            </a:p>
          </p:txBody>
        </p:sp>
        <p:sp>
          <p:nvSpPr>
            <p:cNvPr id="50" name="平行四边形 49"/>
            <p:cNvSpPr/>
            <p:nvPr/>
          </p:nvSpPr>
          <p:spPr>
            <a:xfrm>
              <a:off x="3811805" y="9566441"/>
              <a:ext cx="446929" cy="627559"/>
            </a:xfrm>
            <a:prstGeom prst="parallelogram">
              <a:avLst>
                <a:gd name="adj" fmla="val 6228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sp>
        <p:nvSpPr>
          <p:cNvPr id="48" name="文本框 47"/>
          <p:cNvSpPr txBox="1"/>
          <p:nvPr/>
        </p:nvSpPr>
        <p:spPr>
          <a:xfrm>
            <a:off x="822042" y="10961371"/>
            <a:ext cx="880155" cy="534035"/>
          </a:xfrm>
          <a:prstGeom prst="rect">
            <a:avLst/>
          </a:prstGeom>
          <a:noFill/>
        </p:spPr>
        <p:txBody>
          <a:bodyPr wrap="square">
            <a:spAutoFit/>
          </a:bodyPr>
          <a:lstStyle/>
          <a:p>
            <a:r>
              <a:rPr lang="en-US" altLang="zh-CN" sz="2880" b="1" i="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rPr>
              <a:t>2</a:t>
            </a:r>
            <a:endParaRPr lang="zh-CN" altLang="en-US" sz="2880" i="1" dirty="0">
              <a:solidFill>
                <a:schemeClr val="bg1"/>
              </a:solidFill>
              <a:effectLst>
                <a:outerShdw blurRad="38100" dist="38100" dir="2700000" algn="tl">
                  <a:srgbClr val="000000">
                    <a:alpha val="43137"/>
                  </a:srgbClr>
                </a:outerShdw>
              </a:effectLst>
            </a:endParaRPr>
          </a:p>
        </p:txBody>
      </p:sp>
      <p:sp>
        <p:nvSpPr>
          <p:cNvPr id="52" name="文本框 51"/>
          <p:cNvSpPr txBox="1"/>
          <p:nvPr/>
        </p:nvSpPr>
        <p:spPr>
          <a:xfrm>
            <a:off x="1754297" y="15809157"/>
            <a:ext cx="6012489" cy="645160"/>
          </a:xfrm>
          <a:prstGeom prst="rect">
            <a:avLst/>
          </a:prstGeom>
          <a:noFill/>
        </p:spPr>
        <p:txBody>
          <a:bodyPr wrap="square">
            <a:spAutoFit/>
          </a:bodyPr>
          <a:lstStyle/>
          <a:p>
            <a:pPr lvl="0" algn="just"/>
            <a:r>
              <a:rPr lang="zh-CN" altLang="en-US" sz="3600" b="1" kern="100" dirty="0">
                <a:solidFill>
                  <a:srgbClr val="4E7AAE"/>
                </a:solidFill>
                <a:effectLst/>
                <a:latin typeface="+mj-ea"/>
                <a:ea typeface="+mj-ea"/>
                <a:cs typeface="Times New Roman" panose="02020603050405020304" pitchFamily="18" charset="0"/>
              </a:rPr>
              <a:t>技术成熟度及前景</a:t>
            </a:r>
          </a:p>
        </p:txBody>
      </p:sp>
      <p:sp>
        <p:nvSpPr>
          <p:cNvPr id="53" name="文本框 52"/>
          <p:cNvSpPr txBox="1"/>
          <p:nvPr/>
        </p:nvSpPr>
        <p:spPr>
          <a:xfrm>
            <a:off x="801666" y="16446287"/>
            <a:ext cx="14488244" cy="1768882"/>
          </a:xfrm>
          <a:prstGeom prst="rect">
            <a:avLst/>
          </a:prstGeom>
          <a:noFill/>
        </p:spPr>
        <p:txBody>
          <a:bodyPr wrap="square">
            <a:spAutoFit/>
          </a:bodyPr>
          <a:lstStyle/>
          <a:p>
            <a:pPr marL="457200" indent="-457200" algn="just">
              <a:lnSpc>
                <a:spcPct val="150000"/>
              </a:lnSpc>
              <a:buFont typeface="Wingdings" panose="05000000000000000000" charset="0"/>
              <a:buChar char="Ø"/>
            </a:pPr>
            <a:r>
              <a:rPr lang="en-US" altLang="zh-CN" sz="2520" kern="100" dirty="0">
                <a:effectLst/>
                <a:latin typeface="+mj-ea"/>
                <a:ea typeface="+mj-ea"/>
                <a:cs typeface="Times New Roman" panose="02020603050405020304" pitchFamily="18" charset="0"/>
              </a:rPr>
              <a:t>1</a:t>
            </a:r>
            <a:r>
              <a:rPr lang="zh-CN" altLang="en-US" sz="2520" kern="100" dirty="0">
                <a:effectLst/>
                <a:latin typeface="+mj-ea"/>
                <a:ea typeface="+mj-ea"/>
                <a:cs typeface="Times New Roman" panose="02020603050405020304" pitchFamily="18" charset="0"/>
              </a:rPr>
              <a:t>、取得了哪些知识产权（成果所有权）；成果所处阶段，包括实验室原理样机、小试、中试、用户验证、小批量试生产、大规模生产等；业务合同签署和收入情况。</a:t>
            </a:r>
          </a:p>
          <a:p>
            <a:pPr marL="457200" indent="-457200" algn="just">
              <a:lnSpc>
                <a:spcPct val="150000"/>
              </a:lnSpc>
              <a:buFont typeface="Wingdings" panose="05000000000000000000" charset="0"/>
              <a:buChar char="Ø"/>
            </a:pPr>
            <a:r>
              <a:rPr lang="en-US" altLang="zh-CN" sz="2520" kern="100" dirty="0">
                <a:effectLst/>
                <a:latin typeface="+mj-ea"/>
                <a:ea typeface="+mj-ea"/>
                <a:cs typeface="Times New Roman" panose="02020603050405020304" pitchFamily="18" charset="0"/>
              </a:rPr>
              <a:t>2</a:t>
            </a:r>
            <a:r>
              <a:rPr lang="zh-CN" altLang="en-US" sz="2520" kern="100" dirty="0">
                <a:latin typeface="+mj-ea"/>
                <a:ea typeface="+mj-ea"/>
                <a:cs typeface="Times New Roman" panose="02020603050405020304" pitchFamily="18" charset="0"/>
              </a:rPr>
              <a:t>、技术路线图及未来应用分析</a:t>
            </a:r>
            <a:r>
              <a:rPr lang="en-US" altLang="zh-CN" sz="2520" kern="100" dirty="0">
                <a:latin typeface="+mj-ea"/>
                <a:ea typeface="+mj-ea"/>
                <a:cs typeface="Times New Roman" panose="02020603050405020304" pitchFamily="18" charset="0"/>
              </a:rPr>
              <a:t>/</a:t>
            </a:r>
            <a:r>
              <a:rPr lang="zh-CN" altLang="en-US" sz="2520" kern="100" dirty="0">
                <a:latin typeface="+mj-ea"/>
                <a:ea typeface="+mj-ea"/>
                <a:cs typeface="Times New Roman" panose="02020603050405020304" pitchFamily="18" charset="0"/>
              </a:rPr>
              <a:t>市场</a:t>
            </a:r>
            <a:r>
              <a:rPr lang="zh-CN" altLang="en-US" sz="2520" kern="100" dirty="0">
                <a:effectLst/>
                <a:latin typeface="+mj-ea"/>
                <a:ea typeface="+mj-ea"/>
                <a:cs typeface="Times New Roman" panose="02020603050405020304" pitchFamily="18" charset="0"/>
              </a:rPr>
              <a:t>前景及潜力分析。</a:t>
            </a:r>
          </a:p>
        </p:txBody>
      </p:sp>
      <p:grpSp>
        <p:nvGrpSpPr>
          <p:cNvPr id="54" name="组合 53"/>
          <p:cNvGrpSpPr/>
          <p:nvPr/>
        </p:nvGrpSpPr>
        <p:grpSpPr>
          <a:xfrm>
            <a:off x="822043" y="15845306"/>
            <a:ext cx="878912" cy="564832"/>
            <a:chOff x="3282215" y="9566441"/>
            <a:chExt cx="976519" cy="627559"/>
          </a:xfrm>
          <a:gradFill>
            <a:gsLst>
              <a:gs pos="0">
                <a:srgbClr val="4E6EA6"/>
              </a:gs>
              <a:gs pos="100000">
                <a:srgbClr val="4BB3D5"/>
              </a:gs>
            </a:gsLst>
            <a:lin ang="5400000" scaled="1"/>
          </a:gradFill>
        </p:grpSpPr>
        <p:sp>
          <p:nvSpPr>
            <p:cNvPr id="56" name="矩形 10"/>
            <p:cNvSpPr/>
            <p:nvPr/>
          </p:nvSpPr>
          <p:spPr>
            <a:xfrm>
              <a:off x="3282215" y="9566441"/>
              <a:ext cx="721894" cy="627559"/>
            </a:xfrm>
            <a:custGeom>
              <a:avLst/>
              <a:gdLst>
                <a:gd name="connsiteX0" fmla="*/ 0 w 721894"/>
                <a:gd name="connsiteY0" fmla="*/ 0 h 625642"/>
                <a:gd name="connsiteX1" fmla="*/ 721894 w 721894"/>
                <a:gd name="connsiteY1" fmla="*/ 0 h 625642"/>
                <a:gd name="connsiteX2" fmla="*/ 721894 w 721894"/>
                <a:gd name="connsiteY2" fmla="*/ 625642 h 625642"/>
                <a:gd name="connsiteX3" fmla="*/ 0 w 721894"/>
                <a:gd name="connsiteY3" fmla="*/ 625642 h 625642"/>
                <a:gd name="connsiteX4" fmla="*/ 0 w 721894"/>
                <a:gd name="connsiteY4" fmla="*/ 0 h 625642"/>
                <a:gd name="connsiteX0-1" fmla="*/ 0 w 721894"/>
                <a:gd name="connsiteY0-2" fmla="*/ 0 h 625642"/>
                <a:gd name="connsiteX1-3" fmla="*/ 721894 w 721894"/>
                <a:gd name="connsiteY1-4" fmla="*/ 0 h 625642"/>
                <a:gd name="connsiteX2-5" fmla="*/ 336883 w 721894"/>
                <a:gd name="connsiteY2-6" fmla="*/ 625642 h 625642"/>
                <a:gd name="connsiteX3-7" fmla="*/ 0 w 721894"/>
                <a:gd name="connsiteY3-8" fmla="*/ 625642 h 625642"/>
                <a:gd name="connsiteX4-9" fmla="*/ 0 w 721894"/>
                <a:gd name="connsiteY4-10" fmla="*/ 0 h 625642"/>
                <a:gd name="connsiteX0-11" fmla="*/ 0 w 721894"/>
                <a:gd name="connsiteY0-12" fmla="*/ 0 h 625642"/>
                <a:gd name="connsiteX1-13" fmla="*/ 721894 w 721894"/>
                <a:gd name="connsiteY1-14" fmla="*/ 0 h 625642"/>
                <a:gd name="connsiteX2-15" fmla="*/ 452386 w 721894"/>
                <a:gd name="connsiteY2-16" fmla="*/ 606392 h 625642"/>
                <a:gd name="connsiteX3-17" fmla="*/ 0 w 721894"/>
                <a:gd name="connsiteY3-18" fmla="*/ 625642 h 625642"/>
                <a:gd name="connsiteX4-19" fmla="*/ 0 w 721894"/>
                <a:gd name="connsiteY4-20" fmla="*/ 0 h 625642"/>
                <a:gd name="connsiteX0-21" fmla="*/ 0 w 721894"/>
                <a:gd name="connsiteY0-22" fmla="*/ 0 h 657192"/>
                <a:gd name="connsiteX1-23" fmla="*/ 721894 w 721894"/>
                <a:gd name="connsiteY1-24" fmla="*/ 0 h 657192"/>
                <a:gd name="connsiteX2-25" fmla="*/ 435453 w 721894"/>
                <a:gd name="connsiteY2-26" fmla="*/ 657192 h 657192"/>
                <a:gd name="connsiteX3-27" fmla="*/ 0 w 721894"/>
                <a:gd name="connsiteY3-28" fmla="*/ 625642 h 657192"/>
                <a:gd name="connsiteX4-29" fmla="*/ 0 w 721894"/>
                <a:gd name="connsiteY4-30" fmla="*/ 0 h 657192"/>
                <a:gd name="connsiteX0-31" fmla="*/ 0 w 721894"/>
                <a:gd name="connsiteY0-32" fmla="*/ 0 h 625642"/>
                <a:gd name="connsiteX1-33" fmla="*/ 721894 w 721894"/>
                <a:gd name="connsiteY1-34" fmla="*/ 0 h 625642"/>
                <a:gd name="connsiteX2-35" fmla="*/ 435453 w 721894"/>
                <a:gd name="connsiteY2-36" fmla="*/ 619092 h 625642"/>
                <a:gd name="connsiteX3-37" fmla="*/ 0 w 721894"/>
                <a:gd name="connsiteY3-38" fmla="*/ 625642 h 625642"/>
                <a:gd name="connsiteX4-39" fmla="*/ 0 w 721894"/>
                <a:gd name="connsiteY4-40" fmla="*/ 0 h 625642"/>
                <a:gd name="connsiteX0-41" fmla="*/ 0 w 721894"/>
                <a:gd name="connsiteY0-42" fmla="*/ 0 h 644492"/>
                <a:gd name="connsiteX1-43" fmla="*/ 721894 w 721894"/>
                <a:gd name="connsiteY1-44" fmla="*/ 0 h 644492"/>
                <a:gd name="connsiteX2-45" fmla="*/ 439687 w 721894"/>
                <a:gd name="connsiteY2-46" fmla="*/ 644492 h 644492"/>
                <a:gd name="connsiteX3-47" fmla="*/ 0 w 721894"/>
                <a:gd name="connsiteY3-48" fmla="*/ 625642 h 644492"/>
                <a:gd name="connsiteX4-49" fmla="*/ 0 w 721894"/>
                <a:gd name="connsiteY4-50" fmla="*/ 0 h 644492"/>
                <a:gd name="connsiteX0-51" fmla="*/ 0 w 721894"/>
                <a:gd name="connsiteY0-52" fmla="*/ 0 h 627559"/>
                <a:gd name="connsiteX1-53" fmla="*/ 721894 w 721894"/>
                <a:gd name="connsiteY1-54" fmla="*/ 0 h 627559"/>
                <a:gd name="connsiteX2-55" fmla="*/ 435454 w 721894"/>
                <a:gd name="connsiteY2-56" fmla="*/ 627559 h 627559"/>
                <a:gd name="connsiteX3-57" fmla="*/ 0 w 721894"/>
                <a:gd name="connsiteY3-58" fmla="*/ 625642 h 627559"/>
                <a:gd name="connsiteX4-59" fmla="*/ 0 w 721894"/>
                <a:gd name="connsiteY4-60" fmla="*/ 0 h 627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1894" h="627559">
                  <a:moveTo>
                    <a:pt x="0" y="0"/>
                  </a:moveTo>
                  <a:lnTo>
                    <a:pt x="721894" y="0"/>
                  </a:lnTo>
                  <a:lnTo>
                    <a:pt x="435454" y="627559"/>
                  </a:lnTo>
                  <a:lnTo>
                    <a:pt x="0" y="62564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dirty="0"/>
            </a:p>
          </p:txBody>
        </p:sp>
        <p:sp>
          <p:nvSpPr>
            <p:cNvPr id="57" name="平行四边形 56"/>
            <p:cNvSpPr/>
            <p:nvPr/>
          </p:nvSpPr>
          <p:spPr>
            <a:xfrm>
              <a:off x="3811805" y="9566441"/>
              <a:ext cx="446929" cy="627559"/>
            </a:xfrm>
            <a:prstGeom prst="parallelogram">
              <a:avLst>
                <a:gd name="adj" fmla="val 6228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sp>
        <p:nvSpPr>
          <p:cNvPr id="55" name="文本框 54"/>
          <p:cNvSpPr txBox="1"/>
          <p:nvPr/>
        </p:nvSpPr>
        <p:spPr>
          <a:xfrm>
            <a:off x="832230" y="15845306"/>
            <a:ext cx="880155" cy="534035"/>
          </a:xfrm>
          <a:prstGeom prst="rect">
            <a:avLst/>
          </a:prstGeom>
          <a:noFill/>
        </p:spPr>
        <p:txBody>
          <a:bodyPr wrap="square">
            <a:spAutoFit/>
          </a:bodyPr>
          <a:lstStyle/>
          <a:p>
            <a:r>
              <a:rPr lang="en-US" altLang="zh-CN" sz="2880" b="1" i="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rPr>
              <a:t>3</a:t>
            </a:r>
            <a:endParaRPr lang="zh-CN" altLang="en-US" sz="2880" i="1" dirty="0">
              <a:solidFill>
                <a:schemeClr val="bg1"/>
              </a:solidFill>
              <a:effectLst>
                <a:outerShdw blurRad="38100" dist="38100" dir="2700000" algn="tl">
                  <a:srgbClr val="000000">
                    <a:alpha val="43137"/>
                  </a:srgbClr>
                </a:outerShdw>
              </a:effectLst>
            </a:endParaRPr>
          </a:p>
        </p:txBody>
      </p:sp>
      <p:sp>
        <p:nvSpPr>
          <p:cNvPr id="59" name="文本框 58"/>
          <p:cNvSpPr txBox="1"/>
          <p:nvPr/>
        </p:nvSpPr>
        <p:spPr>
          <a:xfrm>
            <a:off x="1764485" y="20509475"/>
            <a:ext cx="6012489" cy="645160"/>
          </a:xfrm>
          <a:prstGeom prst="rect">
            <a:avLst/>
          </a:prstGeom>
          <a:noFill/>
        </p:spPr>
        <p:txBody>
          <a:bodyPr wrap="square">
            <a:spAutoFit/>
          </a:bodyPr>
          <a:lstStyle/>
          <a:p>
            <a:pPr lvl="0" algn="just"/>
            <a:r>
              <a:rPr lang="zh-CN" altLang="en-US" sz="3600" b="1" kern="100" dirty="0">
                <a:solidFill>
                  <a:srgbClr val="4E7AAE"/>
                </a:solidFill>
                <a:effectLst/>
                <a:latin typeface="+mj-ea"/>
                <a:ea typeface="+mj-ea"/>
                <a:cs typeface="Times New Roman" panose="02020603050405020304" pitchFamily="18" charset="0"/>
              </a:rPr>
              <a:t>转化需求及合作方式</a:t>
            </a:r>
          </a:p>
        </p:txBody>
      </p:sp>
      <p:sp>
        <p:nvSpPr>
          <p:cNvPr id="60" name="文本框 59"/>
          <p:cNvSpPr txBox="1"/>
          <p:nvPr/>
        </p:nvSpPr>
        <p:spPr>
          <a:xfrm>
            <a:off x="801666" y="21146605"/>
            <a:ext cx="14488244" cy="605487"/>
          </a:xfrm>
          <a:prstGeom prst="rect">
            <a:avLst/>
          </a:prstGeom>
          <a:noFill/>
        </p:spPr>
        <p:txBody>
          <a:bodyPr wrap="square">
            <a:spAutoFit/>
          </a:bodyPr>
          <a:lstStyle/>
          <a:p>
            <a:pPr marL="457200" indent="-457200" algn="just">
              <a:lnSpc>
                <a:spcPct val="150000"/>
              </a:lnSpc>
              <a:buFont typeface="Wingdings" panose="05000000000000000000" charset="0"/>
              <a:buChar char="Ø"/>
            </a:pPr>
            <a:r>
              <a:rPr lang="zh-CN" altLang="en-US" sz="2520" kern="100" dirty="0">
                <a:effectLst/>
                <a:latin typeface="+mj-ea"/>
                <a:ea typeface="+mj-ea"/>
                <a:cs typeface="Times New Roman" panose="02020603050405020304" pitchFamily="18" charset="0"/>
              </a:rPr>
              <a:t>未来发展规划，成果转化的具体需求、金额、用途或融资计划及对应的成果形式，期待的合作形式。</a:t>
            </a:r>
          </a:p>
        </p:txBody>
      </p:sp>
      <p:grpSp>
        <p:nvGrpSpPr>
          <p:cNvPr id="61" name="组合 60"/>
          <p:cNvGrpSpPr/>
          <p:nvPr/>
        </p:nvGrpSpPr>
        <p:grpSpPr>
          <a:xfrm>
            <a:off x="832230" y="20545624"/>
            <a:ext cx="878912" cy="564832"/>
            <a:chOff x="3282215" y="9566441"/>
            <a:chExt cx="976519" cy="627559"/>
          </a:xfrm>
          <a:gradFill>
            <a:gsLst>
              <a:gs pos="0">
                <a:srgbClr val="4E6EA6"/>
              </a:gs>
              <a:gs pos="100000">
                <a:srgbClr val="4BB3D5"/>
              </a:gs>
            </a:gsLst>
            <a:lin ang="5400000" scaled="1"/>
          </a:gradFill>
        </p:grpSpPr>
        <p:sp>
          <p:nvSpPr>
            <p:cNvPr id="63" name="矩形 10"/>
            <p:cNvSpPr/>
            <p:nvPr/>
          </p:nvSpPr>
          <p:spPr>
            <a:xfrm>
              <a:off x="3282215" y="9566441"/>
              <a:ext cx="721894" cy="627559"/>
            </a:xfrm>
            <a:custGeom>
              <a:avLst/>
              <a:gdLst>
                <a:gd name="connsiteX0" fmla="*/ 0 w 721894"/>
                <a:gd name="connsiteY0" fmla="*/ 0 h 625642"/>
                <a:gd name="connsiteX1" fmla="*/ 721894 w 721894"/>
                <a:gd name="connsiteY1" fmla="*/ 0 h 625642"/>
                <a:gd name="connsiteX2" fmla="*/ 721894 w 721894"/>
                <a:gd name="connsiteY2" fmla="*/ 625642 h 625642"/>
                <a:gd name="connsiteX3" fmla="*/ 0 w 721894"/>
                <a:gd name="connsiteY3" fmla="*/ 625642 h 625642"/>
                <a:gd name="connsiteX4" fmla="*/ 0 w 721894"/>
                <a:gd name="connsiteY4" fmla="*/ 0 h 625642"/>
                <a:gd name="connsiteX0-1" fmla="*/ 0 w 721894"/>
                <a:gd name="connsiteY0-2" fmla="*/ 0 h 625642"/>
                <a:gd name="connsiteX1-3" fmla="*/ 721894 w 721894"/>
                <a:gd name="connsiteY1-4" fmla="*/ 0 h 625642"/>
                <a:gd name="connsiteX2-5" fmla="*/ 336883 w 721894"/>
                <a:gd name="connsiteY2-6" fmla="*/ 625642 h 625642"/>
                <a:gd name="connsiteX3-7" fmla="*/ 0 w 721894"/>
                <a:gd name="connsiteY3-8" fmla="*/ 625642 h 625642"/>
                <a:gd name="connsiteX4-9" fmla="*/ 0 w 721894"/>
                <a:gd name="connsiteY4-10" fmla="*/ 0 h 625642"/>
                <a:gd name="connsiteX0-11" fmla="*/ 0 w 721894"/>
                <a:gd name="connsiteY0-12" fmla="*/ 0 h 625642"/>
                <a:gd name="connsiteX1-13" fmla="*/ 721894 w 721894"/>
                <a:gd name="connsiteY1-14" fmla="*/ 0 h 625642"/>
                <a:gd name="connsiteX2-15" fmla="*/ 452386 w 721894"/>
                <a:gd name="connsiteY2-16" fmla="*/ 606392 h 625642"/>
                <a:gd name="connsiteX3-17" fmla="*/ 0 w 721894"/>
                <a:gd name="connsiteY3-18" fmla="*/ 625642 h 625642"/>
                <a:gd name="connsiteX4-19" fmla="*/ 0 w 721894"/>
                <a:gd name="connsiteY4-20" fmla="*/ 0 h 625642"/>
                <a:gd name="connsiteX0-21" fmla="*/ 0 w 721894"/>
                <a:gd name="connsiteY0-22" fmla="*/ 0 h 657192"/>
                <a:gd name="connsiteX1-23" fmla="*/ 721894 w 721894"/>
                <a:gd name="connsiteY1-24" fmla="*/ 0 h 657192"/>
                <a:gd name="connsiteX2-25" fmla="*/ 435453 w 721894"/>
                <a:gd name="connsiteY2-26" fmla="*/ 657192 h 657192"/>
                <a:gd name="connsiteX3-27" fmla="*/ 0 w 721894"/>
                <a:gd name="connsiteY3-28" fmla="*/ 625642 h 657192"/>
                <a:gd name="connsiteX4-29" fmla="*/ 0 w 721894"/>
                <a:gd name="connsiteY4-30" fmla="*/ 0 h 657192"/>
                <a:gd name="connsiteX0-31" fmla="*/ 0 w 721894"/>
                <a:gd name="connsiteY0-32" fmla="*/ 0 h 625642"/>
                <a:gd name="connsiteX1-33" fmla="*/ 721894 w 721894"/>
                <a:gd name="connsiteY1-34" fmla="*/ 0 h 625642"/>
                <a:gd name="connsiteX2-35" fmla="*/ 435453 w 721894"/>
                <a:gd name="connsiteY2-36" fmla="*/ 619092 h 625642"/>
                <a:gd name="connsiteX3-37" fmla="*/ 0 w 721894"/>
                <a:gd name="connsiteY3-38" fmla="*/ 625642 h 625642"/>
                <a:gd name="connsiteX4-39" fmla="*/ 0 w 721894"/>
                <a:gd name="connsiteY4-40" fmla="*/ 0 h 625642"/>
                <a:gd name="connsiteX0-41" fmla="*/ 0 w 721894"/>
                <a:gd name="connsiteY0-42" fmla="*/ 0 h 644492"/>
                <a:gd name="connsiteX1-43" fmla="*/ 721894 w 721894"/>
                <a:gd name="connsiteY1-44" fmla="*/ 0 h 644492"/>
                <a:gd name="connsiteX2-45" fmla="*/ 439687 w 721894"/>
                <a:gd name="connsiteY2-46" fmla="*/ 644492 h 644492"/>
                <a:gd name="connsiteX3-47" fmla="*/ 0 w 721894"/>
                <a:gd name="connsiteY3-48" fmla="*/ 625642 h 644492"/>
                <a:gd name="connsiteX4-49" fmla="*/ 0 w 721894"/>
                <a:gd name="connsiteY4-50" fmla="*/ 0 h 644492"/>
                <a:gd name="connsiteX0-51" fmla="*/ 0 w 721894"/>
                <a:gd name="connsiteY0-52" fmla="*/ 0 h 627559"/>
                <a:gd name="connsiteX1-53" fmla="*/ 721894 w 721894"/>
                <a:gd name="connsiteY1-54" fmla="*/ 0 h 627559"/>
                <a:gd name="connsiteX2-55" fmla="*/ 435454 w 721894"/>
                <a:gd name="connsiteY2-56" fmla="*/ 627559 h 627559"/>
                <a:gd name="connsiteX3-57" fmla="*/ 0 w 721894"/>
                <a:gd name="connsiteY3-58" fmla="*/ 625642 h 627559"/>
                <a:gd name="connsiteX4-59" fmla="*/ 0 w 721894"/>
                <a:gd name="connsiteY4-60" fmla="*/ 0 h 627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1894" h="627559">
                  <a:moveTo>
                    <a:pt x="0" y="0"/>
                  </a:moveTo>
                  <a:lnTo>
                    <a:pt x="721894" y="0"/>
                  </a:lnTo>
                  <a:lnTo>
                    <a:pt x="435454" y="627559"/>
                  </a:lnTo>
                  <a:lnTo>
                    <a:pt x="0" y="62564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dirty="0"/>
            </a:p>
          </p:txBody>
        </p:sp>
        <p:sp>
          <p:nvSpPr>
            <p:cNvPr id="64" name="平行四边形 63"/>
            <p:cNvSpPr/>
            <p:nvPr/>
          </p:nvSpPr>
          <p:spPr>
            <a:xfrm>
              <a:off x="3811805" y="9566441"/>
              <a:ext cx="446929" cy="627559"/>
            </a:xfrm>
            <a:prstGeom prst="parallelogram">
              <a:avLst>
                <a:gd name="adj" fmla="val 6228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sp>
        <p:nvSpPr>
          <p:cNvPr id="62" name="文本框 61"/>
          <p:cNvSpPr txBox="1"/>
          <p:nvPr/>
        </p:nvSpPr>
        <p:spPr>
          <a:xfrm>
            <a:off x="842418" y="20545624"/>
            <a:ext cx="880155" cy="534035"/>
          </a:xfrm>
          <a:prstGeom prst="rect">
            <a:avLst/>
          </a:prstGeom>
          <a:noFill/>
        </p:spPr>
        <p:txBody>
          <a:bodyPr wrap="square">
            <a:spAutoFit/>
          </a:bodyPr>
          <a:lstStyle/>
          <a:p>
            <a:r>
              <a:rPr lang="en-US" altLang="zh-CN" sz="2880" b="1" i="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rPr>
              <a:t>4</a:t>
            </a:r>
            <a:endParaRPr lang="zh-CN" altLang="en-US" sz="2880" i="1" dirty="0">
              <a:solidFill>
                <a:schemeClr val="bg1"/>
              </a:solidFill>
              <a:effectLst>
                <a:outerShdw blurRad="38100" dist="38100" dir="2700000" algn="tl">
                  <a:srgbClr val="000000">
                    <a:alpha val="43137"/>
                  </a:srgbClr>
                </a:outerShdw>
              </a:effectLst>
            </a:endParaRPr>
          </a:p>
        </p:txBody>
      </p:sp>
      <p:sp>
        <p:nvSpPr>
          <p:cNvPr id="3" name="矩形 2"/>
          <p:cNvSpPr/>
          <p:nvPr/>
        </p:nvSpPr>
        <p:spPr>
          <a:xfrm>
            <a:off x="9103360" y="2914014"/>
            <a:ext cx="6275705" cy="2618105"/>
          </a:xfrm>
          <a:prstGeom prst="rect">
            <a:avLst/>
          </a:prstGeom>
          <a:gradFill>
            <a:gsLst>
              <a:gs pos="0">
                <a:schemeClr val="accent1">
                  <a:lumMod val="17000"/>
                  <a:alpha val="28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620"/>
          </a:p>
        </p:txBody>
      </p:sp>
      <p:sp>
        <p:nvSpPr>
          <p:cNvPr id="18" name="文本框 17"/>
          <p:cNvSpPr txBox="1"/>
          <p:nvPr/>
        </p:nvSpPr>
        <p:spPr>
          <a:xfrm>
            <a:off x="9103672" y="2940024"/>
            <a:ext cx="5810739" cy="2531399"/>
          </a:xfrm>
          <a:prstGeom prst="rect">
            <a:avLst/>
          </a:prstGeom>
          <a:noFill/>
        </p:spPr>
        <p:txBody>
          <a:bodyPr wrap="square">
            <a:spAutoFit/>
          </a:bodyPr>
          <a:lstStyle/>
          <a:p>
            <a:pPr algn="l">
              <a:lnSpc>
                <a:spcPct val="130000"/>
              </a:lnSpc>
            </a:pPr>
            <a:r>
              <a:rPr lang="zh-CN" altLang="zh-CN" sz="396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完成人或完成团队或单位</a:t>
            </a:r>
          </a:p>
          <a:p>
            <a:pPr algn="l">
              <a:lnSpc>
                <a:spcPct val="130000"/>
              </a:lnSpc>
            </a:pPr>
            <a:r>
              <a:rPr lang="zh-CN" altLang="zh-CN"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联系人</a:t>
            </a:r>
            <a:r>
              <a:rPr lang="en-US" altLang="zh-CN"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代用名</a:t>
            </a:r>
            <a:r>
              <a:rPr lang="en-US" altLang="zh-CN"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 </a:t>
            </a:r>
          </a:p>
          <a:p>
            <a:pPr algn="l">
              <a:lnSpc>
                <a:spcPct val="130000"/>
              </a:lnSpc>
            </a:pPr>
            <a:r>
              <a:rPr lang="zh-CN" altLang="zh-CN"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联系方式</a:t>
            </a:r>
            <a:r>
              <a:rPr lang="en-US" altLang="zh-CN"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:12345678901</a:t>
            </a:r>
          </a:p>
          <a:p>
            <a:pPr algn="l">
              <a:lnSpc>
                <a:spcPct val="130000"/>
              </a:lnSpc>
            </a:pPr>
            <a:r>
              <a:rPr lang="zh-CN" altLang="en-US"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邮箱：</a:t>
            </a:r>
            <a:endParaRPr lang="en-US" altLang="zh-CN" sz="2880" b="1" kern="100"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422360" y="10552569"/>
            <a:ext cx="15334134" cy="1537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oAutofit/>
          </a:bodyPr>
          <a:lstStyle/>
          <a:p>
            <a:endParaRPr lang="zh-CN" altLang="en-US" sz="1620"/>
          </a:p>
        </p:txBody>
      </p:sp>
      <p:sp>
        <p:nvSpPr>
          <p:cNvPr id="5" name="文本框 4"/>
          <p:cNvSpPr txBox="1"/>
          <p:nvPr>
            <p:custDataLst>
              <p:tags r:id="rId1"/>
            </p:custDataLst>
          </p:nvPr>
        </p:nvSpPr>
        <p:spPr>
          <a:xfrm>
            <a:off x="422360" y="15454028"/>
            <a:ext cx="15334134" cy="1537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oAutofit/>
          </a:bodyPr>
          <a:lstStyle/>
          <a:p>
            <a:endParaRPr lang="zh-CN" altLang="en-US" sz="1620"/>
          </a:p>
        </p:txBody>
      </p:sp>
      <p:sp>
        <p:nvSpPr>
          <p:cNvPr id="6" name="文本框 5"/>
          <p:cNvSpPr txBox="1"/>
          <p:nvPr>
            <p:custDataLst>
              <p:tags r:id="rId2"/>
            </p:custDataLst>
          </p:nvPr>
        </p:nvSpPr>
        <p:spPr>
          <a:xfrm>
            <a:off x="422360" y="20189974"/>
            <a:ext cx="15334134" cy="1537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oAutofit/>
          </a:bodyPr>
          <a:lstStyle/>
          <a:p>
            <a:endParaRPr lang="zh-CN" altLang="en-US" sz="1620"/>
          </a:p>
        </p:txBody>
      </p:sp>
      <p:sp>
        <p:nvSpPr>
          <p:cNvPr id="37" name="文本框 36">
            <a:extLst>
              <a:ext uri="{FF2B5EF4-FFF2-40B4-BE49-F238E27FC236}">
                <a16:creationId xmlns:a16="http://schemas.microsoft.com/office/drawing/2014/main" id="{7125CE32-0A4B-4344-A9DF-E5DD853E2661}"/>
              </a:ext>
            </a:extLst>
          </p:cNvPr>
          <p:cNvSpPr txBox="1"/>
          <p:nvPr/>
        </p:nvSpPr>
        <p:spPr>
          <a:xfrm>
            <a:off x="1143798" y="670973"/>
            <a:ext cx="13911254" cy="1666867"/>
          </a:xfrm>
          <a:prstGeom prst="rect">
            <a:avLst/>
          </a:prstGeom>
          <a:noFill/>
          <a:ln>
            <a:solidFill>
              <a:schemeClr val="bg1"/>
            </a:solidFill>
          </a:ln>
        </p:spPr>
        <p:txBody>
          <a:bodyPr wrap="square">
            <a:spAutoFit/>
          </a:bodyPr>
          <a:lstStyle/>
          <a:p>
            <a:pPr>
              <a:lnSpc>
                <a:spcPts val="15000"/>
              </a:lnSpc>
            </a:pPr>
            <a:r>
              <a:rPr lang="en-US" altLang="zh-CN" sz="4320" b="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rPr>
              <a:t>LOGO </a:t>
            </a:r>
            <a:r>
              <a:rPr lang="zh-CN" altLang="en-US" sz="4320" b="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rPr>
              <a:t>区域</a:t>
            </a:r>
            <a:r>
              <a:rPr lang="zh-CN" altLang="en-US" sz="3600" b="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rPr>
              <a:t>（提交时删除这个文本框）</a:t>
            </a:r>
            <a:endParaRPr lang="zh-CN" altLang="zh-CN" sz="4320" b="1" kern="100" dirty="0">
              <a:solidFill>
                <a:schemeClr val="bg1"/>
              </a:solidFill>
              <a:effectLst>
                <a:outerShdw blurRad="38100" dist="38100" dir="2700000" algn="tl">
                  <a:srgbClr val="000000">
                    <a:alpha val="43137"/>
                  </a:srgbClr>
                </a:outerShdw>
              </a:effectLst>
              <a:latin typeface="+mj-ea"/>
              <a:ea typeface="+mj-ea"/>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2Q0Y2ZmYjAxNjhlZGNhYjI5ZGYwNzA0ODNlZjA4Mjk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250</Words>
  <Application>Microsoft Office PowerPoint</Application>
  <PresentationFormat>自定义</PresentationFormat>
  <Paragraphs>20</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思源宋体 CN</vt:lpstr>
      <vt:lpstr>宋体</vt:lpstr>
      <vt:lpstr>微软雅黑</vt:lpstr>
      <vt:lpstr>Arial</vt:lpstr>
      <vt:lpstr>Calibri</vt:lpstr>
      <vt:lpstr>Wingdings</vt:lpstr>
      <vt:lpstr>WPS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裕坤 孙</cp:lastModifiedBy>
  <cp:revision>16</cp:revision>
  <dcterms:created xsi:type="dcterms:W3CDTF">2023-08-09T12:44:00Z</dcterms:created>
  <dcterms:modified xsi:type="dcterms:W3CDTF">2024-03-08T06:53:54Z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